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</p:sldMasterIdLst>
  <p:notesMasterIdLst>
    <p:notesMasterId r:id="rId4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9144000" cy="5143500" type="screen16x9"/>
  <p:notesSz cx="6858000" cy="9144000"/>
  <p:embeddedFontLst>
    <p:embeddedFont>
      <p:font typeface="M PLUS 1p" panose="020B0502020203020207" pitchFamily="34" charset="-128"/>
      <p:regular r:id="rId43"/>
      <p:bold r:id="rId44"/>
    </p:embeddedFont>
    <p:embeddedFont>
      <p:font typeface="Anton" pitchFamily="2" charset="77"/>
      <p:regular r:id="rId45"/>
    </p:embeddedFont>
    <p:embeddedFont>
      <p:font typeface="Nunito Light" panose="020F0302020204030204" pitchFamily="34" charset="0"/>
      <p:regular r:id="rId46"/>
      <p:italic r:id="rId47"/>
    </p:embeddedFont>
    <p:embeddedFont>
      <p:font typeface="Proxima Nova" panose="02000506030000020004" pitchFamily="2" charset="0"/>
      <p:regular r:id="rId48"/>
      <p:bold r:id="rId49"/>
      <p:italic r:id="rId50"/>
      <p:boldItalic r:id="rId51"/>
    </p:embeddedFont>
    <p:embeddedFont>
      <p:font typeface="Proxima Nova Semibold" panose="02000506030000020004" pitchFamily="2" charset="0"/>
      <p:regular r:id="rId52"/>
      <p:bold r:id="rId53"/>
      <p:italic r:id="rId54"/>
      <p:boldItalic r:id="rId55"/>
    </p:embeddedFont>
    <p:embeddedFont>
      <p:font typeface="PT Sans" panose="020B0503020203020204" pitchFamily="34" charset="77"/>
      <p:regular r:id="rId56"/>
      <p:bold r:id="rId57"/>
      <p:italic r:id="rId58"/>
      <p:boldItalic r:id="rId59"/>
    </p:embeddedFont>
    <p:embeddedFont>
      <p:font typeface="Raleway" pitchFamily="2" charset="77"/>
      <p:regular r:id="rId60"/>
      <p:bold r:id="rId61"/>
      <p:italic r:id="rId62"/>
      <p:boldItalic r:id="rId63"/>
    </p:embeddedFont>
    <p:embeddedFont>
      <p:font typeface="Raleway Black" panose="020F0502020204030204" pitchFamily="34" charset="0"/>
      <p:bold r:id="rId64"/>
      <p:italic r:id="rId65"/>
      <p:boldItalic r:id="rId66"/>
    </p:embeddedFont>
    <p:embeddedFont>
      <p:font typeface="Raleway ExtraBold" panose="020F0502020204030204" pitchFamily="34" charset="0"/>
      <p:bold r:id="rId67"/>
      <p:italic r:id="rId68"/>
      <p:boldItalic r:id="rId69"/>
    </p:embeddedFont>
    <p:embeddedFont>
      <p:font typeface="Raleway Medium" panose="020F0502020204030204" pitchFamily="34" charset="0"/>
      <p:regular r:id="rId70"/>
      <p:bold r:id="rId71"/>
      <p:italic r:id="rId72"/>
      <p:boldItalic r:id="rId73"/>
    </p:embeddedFont>
    <p:embeddedFont>
      <p:font typeface="Roboto Condensed Light" panose="020F0302020204030204" pitchFamily="34" charset="0"/>
      <p:regular r:id="rId74"/>
      <p: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2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63" Type="http://schemas.openxmlformats.org/officeDocument/2006/relationships/font" Target="fonts/font21.fntdata"/><Relationship Id="rId68" Type="http://schemas.openxmlformats.org/officeDocument/2006/relationships/font" Target="fonts/font2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66" Type="http://schemas.openxmlformats.org/officeDocument/2006/relationships/font" Target="fonts/font24.fntdata"/><Relationship Id="rId74" Type="http://schemas.openxmlformats.org/officeDocument/2006/relationships/font" Target="fonts/font32.fntdata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1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openxmlformats.org/officeDocument/2006/relationships/font" Target="fonts/font22.fntdata"/><Relationship Id="rId69" Type="http://schemas.openxmlformats.org/officeDocument/2006/relationships/font" Target="fonts/font27.fntdata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72" Type="http://schemas.openxmlformats.org/officeDocument/2006/relationships/font" Target="fonts/font3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67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font" Target="fonts/font20.fntdata"/><Relationship Id="rId70" Type="http://schemas.openxmlformats.org/officeDocument/2006/relationships/font" Target="fonts/font28.fntdata"/><Relationship Id="rId75" Type="http://schemas.openxmlformats.org/officeDocument/2006/relationships/font" Target="fonts/font3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font" Target="fonts/font18.fntdata"/><Relationship Id="rId65" Type="http://schemas.openxmlformats.org/officeDocument/2006/relationships/font" Target="fonts/font23.fntdata"/><Relationship Id="rId73" Type="http://schemas.openxmlformats.org/officeDocument/2006/relationships/font" Target="fonts/font31.fntdata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font" Target="fonts/font2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g13c2bc466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2" name="Google Shape;3252;g13c2bc466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" name="Google Shape;4925;g26f10ccf0ca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6" name="Google Shape;4926;g26f10ccf0ca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9" name="Google Shape;5169;g26f011251fc_0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0" name="Google Shape;5170;g26f011251fc_0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0" name="Google Shape;5410;g26f10ccf0c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1" name="Google Shape;5411;g26f10ccf0c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0" name="Google Shape;5650;g26f10ccf0ca_0_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1" name="Google Shape;5651;g26f10ccf0ca_0_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1" name="Google Shape;6351;g26f10ccf0ca_0_1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2" name="Google Shape;6352;g26f10ccf0ca_0_1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3" name="Google Shape;6593;g26f10ccf0ca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4" name="Google Shape;6594;g26f10ccf0ca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5" name="Google Shape;6835;g26f1b931f0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6" name="Google Shape;6836;g26f1b931f0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26f10ccf0ca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26f10ccf0ca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7" name="Google Shape;7317;g26f011251f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8" name="Google Shape;7318;g26f011251f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0" name="Google Shape;7560;g26f011251fc_2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1" name="Google Shape;7561;g26f011251fc_2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Google Shape;354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1" name="Google Shape;354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3" name="Google Shape;7803;g26f14fb6b08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4" name="Google Shape;7804;g26f14fb6b08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4" name="Google Shape;8054;g26f14fb6b08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5" name="Google Shape;8055;g26f14fb6b08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5" name="Google Shape;8295;g26f1b931f03_1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6" name="Google Shape;8296;g26f1b931f03_1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7" name="Google Shape;8537;g26f011251fc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8" name="Google Shape;8538;g26f011251fc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8" name="Google Shape;8778;g26f1af554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9" name="Google Shape;8779;g26f1af554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7" name="Google Shape;8887;g26f1b931f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8" name="Google Shape;8888;g26f1b931f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1" name="Google Shape;8911;g26f1b931f0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2" name="Google Shape;8912;g26f1b931f0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2" name="Google Shape;8922;g26f1b931f03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3" name="Google Shape;8923;g26f1b931f03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9" name="Google Shape;8929;g26f1b931f0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0" name="Google Shape;8930;g26f1b931f03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6" name="Google Shape;8936;g26f1b931f03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7" name="Google Shape;8937;g26f1b931f03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4" name="Google Shape;3794;g22b33fc07b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5" name="Google Shape;3795;g22b33fc07b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3" name="Google Shape;8943;g26f1af5542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4" name="Google Shape;8944;g26f1af5542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9" name="Google Shape;8959;g26f1b931f03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0" name="Google Shape;8960;g26f1b931f03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8" name="Google Shape;8978;g26f011251fc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9" name="Google Shape;8979;g26f011251fc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Google Shape;9219;g26f011251fc_0_2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0" name="Google Shape;9220;g26f011251fc_0_2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9" name="Google Shape;9459;g26f1f0f22b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0" name="Google Shape;9460;g26f1f0f22b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9" name="Google Shape;9699;g26f1b931f03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0" name="Google Shape;9700;g26f1b931f03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9" name="Google Shape;9939;g26f1b931f03_0_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0" name="Google Shape;9940;g26f1b931f03_0_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7" name="Google Shape;9957;g26f1b931f03_0_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8" name="Google Shape;9958;g26f1b931f03_0_8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4" name="Google Shape;10054;g26f1b931f03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5" name="Google Shape;10055;g26f1b931f03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3" name="Google Shape;10313;g22b6da04c65_0_19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4" name="Google Shape;10314;g22b6da04c65_0_19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Google Shape;4035;g22b33fc07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Google Shape;4036;g22b33fc07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3" name="Google Shape;4093;g26f011251f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4" name="Google Shape;4094;g26f011251f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0" name="Google Shape;4190;g22b33fc07b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1" name="Google Shape;4191;g22b33fc07b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7" name="Google Shape;4197;g22b33fc07b8_0_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8" name="Google Shape;4198;g22b33fc07b8_0_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8" name="Google Shape;4438;g26f011251fc_0_3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9" name="Google Shape;4439;g26f011251fc_0_3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4" name="Google Shape;4684;g26f011251f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5" name="Google Shape;4685;g26f011251f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26883" y="4070300"/>
            <a:ext cx="11597767" cy="1073228"/>
            <a:chOff x="0" y="4070300"/>
            <a:chExt cx="11597767" cy="1073228"/>
          </a:xfrm>
        </p:grpSpPr>
        <p:sp>
          <p:nvSpPr>
            <p:cNvPr id="10" name="Google Shape;10;p2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flipH="1">
            <a:off x="-295475" y="3197463"/>
            <a:ext cx="665236" cy="1946062"/>
            <a:chOff x="8991157" y="-2384450"/>
            <a:chExt cx="665236" cy="1946062"/>
          </a:xfrm>
        </p:grpSpPr>
        <p:sp>
          <p:nvSpPr>
            <p:cNvPr id="16" name="Google Shape;16;p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8232137" y="3132754"/>
            <a:ext cx="764487" cy="2010759"/>
            <a:chOff x="9765662" y="-2191721"/>
            <a:chExt cx="764487" cy="2010759"/>
          </a:xfrm>
        </p:grpSpPr>
        <p:sp>
          <p:nvSpPr>
            <p:cNvPr id="45" name="Google Shape;45;p2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2"/>
          <p:cNvSpPr txBox="1">
            <a:spLocks noGrp="1"/>
          </p:cNvSpPr>
          <p:nvPr>
            <p:ph type="ctrTitle"/>
          </p:nvPr>
        </p:nvSpPr>
        <p:spPr>
          <a:xfrm>
            <a:off x="744350" y="1319894"/>
            <a:ext cx="4655400" cy="197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ved by the King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"/>
          <p:cNvSpPr txBox="1">
            <a:spLocks noGrp="1"/>
          </p:cNvSpPr>
          <p:nvPr>
            <p:ph type="subTitle" idx="1"/>
          </p:nvPr>
        </p:nvSpPr>
        <p:spPr>
          <a:xfrm>
            <a:off x="744225" y="3449206"/>
            <a:ext cx="4655700" cy="37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" name="Google Shape;134;p2"/>
          <p:cNvGrpSpPr/>
          <p:nvPr/>
        </p:nvGrpSpPr>
        <p:grpSpPr>
          <a:xfrm>
            <a:off x="7553332" y="92995"/>
            <a:ext cx="965604" cy="239081"/>
            <a:chOff x="4036326" y="-955475"/>
            <a:chExt cx="1775987" cy="439811"/>
          </a:xfrm>
        </p:grpSpPr>
        <p:sp>
          <p:nvSpPr>
            <p:cNvPr id="135" name="Google Shape;135;p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2"/>
          <p:cNvGrpSpPr/>
          <p:nvPr/>
        </p:nvGrpSpPr>
        <p:grpSpPr>
          <a:xfrm>
            <a:off x="3748807" y="138495"/>
            <a:ext cx="965604" cy="239081"/>
            <a:chOff x="4036326" y="-955475"/>
            <a:chExt cx="1775987" cy="439811"/>
          </a:xfrm>
        </p:grpSpPr>
        <p:sp>
          <p:nvSpPr>
            <p:cNvPr id="138" name="Google Shape;138;p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2"/>
          <p:cNvGrpSpPr/>
          <p:nvPr/>
        </p:nvGrpSpPr>
        <p:grpSpPr>
          <a:xfrm>
            <a:off x="-851400" y="266738"/>
            <a:ext cx="1631075" cy="374250"/>
            <a:chOff x="1284050" y="-462000"/>
            <a:chExt cx="1631075" cy="374250"/>
          </a:xfrm>
        </p:grpSpPr>
        <p:sp>
          <p:nvSpPr>
            <p:cNvPr id="141" name="Google Shape;141;p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 flipH="1">
            <a:off x="8232137" y="3132754"/>
            <a:ext cx="764487" cy="2010759"/>
            <a:chOff x="9765662" y="-2191721"/>
            <a:chExt cx="764487" cy="2010759"/>
          </a:xfrm>
        </p:grpSpPr>
        <p:sp>
          <p:nvSpPr>
            <p:cNvPr id="145" name="Google Shape;145;p2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11"/>
          <p:cNvGrpSpPr/>
          <p:nvPr/>
        </p:nvGrpSpPr>
        <p:grpSpPr>
          <a:xfrm>
            <a:off x="-1226883" y="4070300"/>
            <a:ext cx="11597767" cy="1073228"/>
            <a:chOff x="0" y="4070300"/>
            <a:chExt cx="11597767" cy="1073228"/>
          </a:xfrm>
        </p:grpSpPr>
        <p:sp>
          <p:nvSpPr>
            <p:cNvPr id="1147" name="Google Shape;1147;p11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1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1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1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1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" name="Google Shape;1152;p11"/>
          <p:cNvSpPr txBox="1">
            <a:spLocks noGrp="1"/>
          </p:cNvSpPr>
          <p:nvPr>
            <p:ph type="title" hasCustomPrompt="1"/>
          </p:nvPr>
        </p:nvSpPr>
        <p:spPr>
          <a:xfrm>
            <a:off x="1406944" y="1295650"/>
            <a:ext cx="6330000" cy="12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53" name="Google Shape;1153;p11"/>
          <p:cNvSpPr txBox="1">
            <a:spLocks noGrp="1"/>
          </p:cNvSpPr>
          <p:nvPr>
            <p:ph type="subTitle" idx="1"/>
          </p:nvPr>
        </p:nvSpPr>
        <p:spPr>
          <a:xfrm>
            <a:off x="1405350" y="2567747"/>
            <a:ext cx="63333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154" name="Google Shape;1154;p11"/>
          <p:cNvGrpSpPr/>
          <p:nvPr/>
        </p:nvGrpSpPr>
        <p:grpSpPr>
          <a:xfrm>
            <a:off x="6674107" y="68595"/>
            <a:ext cx="965604" cy="239081"/>
            <a:chOff x="4036326" y="-955475"/>
            <a:chExt cx="1775987" cy="439811"/>
          </a:xfrm>
        </p:grpSpPr>
        <p:sp>
          <p:nvSpPr>
            <p:cNvPr id="1155" name="Google Shape;1155;p1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11"/>
          <p:cNvGrpSpPr/>
          <p:nvPr/>
        </p:nvGrpSpPr>
        <p:grpSpPr>
          <a:xfrm>
            <a:off x="989007" y="187345"/>
            <a:ext cx="965604" cy="239081"/>
            <a:chOff x="4036326" y="-955475"/>
            <a:chExt cx="1775987" cy="439811"/>
          </a:xfrm>
        </p:grpSpPr>
        <p:sp>
          <p:nvSpPr>
            <p:cNvPr id="1158" name="Google Shape;1158;p1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" name="Google Shape;1160;p11"/>
          <p:cNvGrpSpPr/>
          <p:nvPr/>
        </p:nvGrpSpPr>
        <p:grpSpPr>
          <a:xfrm flipH="1">
            <a:off x="8048537" y="3132754"/>
            <a:ext cx="764487" cy="2010759"/>
            <a:chOff x="9765662" y="-2191721"/>
            <a:chExt cx="764487" cy="2010759"/>
          </a:xfrm>
        </p:grpSpPr>
        <p:sp>
          <p:nvSpPr>
            <p:cNvPr id="1161" name="Google Shape;1161;p1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1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1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1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1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1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1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1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1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1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1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1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1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1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1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1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1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1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1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1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1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1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1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Google Shape;1248;p11"/>
          <p:cNvGrpSpPr/>
          <p:nvPr/>
        </p:nvGrpSpPr>
        <p:grpSpPr>
          <a:xfrm flipH="1">
            <a:off x="330987" y="3132754"/>
            <a:ext cx="764487" cy="2010759"/>
            <a:chOff x="9765662" y="-2191721"/>
            <a:chExt cx="764487" cy="2010759"/>
          </a:xfrm>
        </p:grpSpPr>
        <p:sp>
          <p:nvSpPr>
            <p:cNvPr id="1249" name="Google Shape;1249;p1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1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1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1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1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1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1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1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1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1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1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1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1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1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1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1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1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1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1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1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1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1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1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1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1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1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1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1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1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1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1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8" name="Google Shape;1338;p13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1339" name="Google Shape;1339;p13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3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13"/>
          <p:cNvGrpSpPr/>
          <p:nvPr/>
        </p:nvGrpSpPr>
        <p:grpSpPr>
          <a:xfrm flipH="1">
            <a:off x="-98027" y="3938138"/>
            <a:ext cx="811246" cy="1205364"/>
            <a:chOff x="8044750" y="-1789024"/>
            <a:chExt cx="811246" cy="1205364"/>
          </a:xfrm>
        </p:grpSpPr>
        <p:sp>
          <p:nvSpPr>
            <p:cNvPr id="1343" name="Google Shape;1343;p13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3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3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3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3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3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3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3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3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3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3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13"/>
          <p:cNvGrpSpPr/>
          <p:nvPr/>
        </p:nvGrpSpPr>
        <p:grpSpPr>
          <a:xfrm flipH="1">
            <a:off x="8430786" y="3938138"/>
            <a:ext cx="811246" cy="1205364"/>
            <a:chOff x="8044750" y="-1789024"/>
            <a:chExt cx="811246" cy="1205364"/>
          </a:xfrm>
        </p:grpSpPr>
        <p:sp>
          <p:nvSpPr>
            <p:cNvPr id="1364" name="Google Shape;1364;p13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3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3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4" name="Google Shape;1384;p13"/>
          <p:cNvSpPr txBox="1">
            <a:spLocks noGrp="1"/>
          </p:cNvSpPr>
          <p:nvPr>
            <p:ph type="title"/>
          </p:nvPr>
        </p:nvSpPr>
        <p:spPr>
          <a:xfrm>
            <a:off x="2073704" y="1595165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85" name="Google Shape;1385;p13"/>
          <p:cNvSpPr txBox="1">
            <a:spLocks noGrp="1"/>
          </p:cNvSpPr>
          <p:nvPr>
            <p:ph type="subTitle" idx="1"/>
          </p:nvPr>
        </p:nvSpPr>
        <p:spPr>
          <a:xfrm>
            <a:off x="2073704" y="180996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6" name="Google Shape;1386;p13"/>
          <p:cNvSpPr txBox="1">
            <a:spLocks noGrp="1"/>
          </p:cNvSpPr>
          <p:nvPr>
            <p:ph type="title" idx="2"/>
          </p:nvPr>
        </p:nvSpPr>
        <p:spPr>
          <a:xfrm flipH="1">
            <a:off x="5645595" y="1595156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87" name="Google Shape;1387;p13"/>
          <p:cNvSpPr txBox="1">
            <a:spLocks noGrp="1"/>
          </p:cNvSpPr>
          <p:nvPr>
            <p:ph type="subTitle" idx="3"/>
          </p:nvPr>
        </p:nvSpPr>
        <p:spPr>
          <a:xfrm flipH="1">
            <a:off x="5645595" y="180995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8" name="Google Shape;1388;p13"/>
          <p:cNvSpPr txBox="1">
            <a:spLocks noGrp="1"/>
          </p:cNvSpPr>
          <p:nvPr>
            <p:ph type="title" idx="4" hasCustomPrompt="1"/>
          </p:nvPr>
        </p:nvSpPr>
        <p:spPr>
          <a:xfrm>
            <a:off x="1169664" y="17483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9" name="Google Shape;1389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4739839" y="17483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0" name="Google Shape;1390;p13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13"/>
          <p:cNvSpPr txBox="1">
            <a:spLocks noGrp="1"/>
          </p:cNvSpPr>
          <p:nvPr>
            <p:ph type="title" idx="7"/>
          </p:nvPr>
        </p:nvSpPr>
        <p:spPr>
          <a:xfrm>
            <a:off x="2073704" y="3052048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92" name="Google Shape;1392;p13"/>
          <p:cNvSpPr txBox="1">
            <a:spLocks noGrp="1"/>
          </p:cNvSpPr>
          <p:nvPr>
            <p:ph type="subTitle" idx="8"/>
          </p:nvPr>
        </p:nvSpPr>
        <p:spPr>
          <a:xfrm>
            <a:off x="2073704" y="3268083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13"/>
          <p:cNvSpPr txBox="1">
            <a:spLocks noGrp="1"/>
          </p:cNvSpPr>
          <p:nvPr>
            <p:ph type="title" idx="9"/>
          </p:nvPr>
        </p:nvSpPr>
        <p:spPr>
          <a:xfrm flipH="1">
            <a:off x="5645595" y="3052049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94" name="Google Shape;1394;p13"/>
          <p:cNvSpPr txBox="1">
            <a:spLocks noGrp="1"/>
          </p:cNvSpPr>
          <p:nvPr>
            <p:ph type="subTitle" idx="13"/>
          </p:nvPr>
        </p:nvSpPr>
        <p:spPr>
          <a:xfrm flipH="1">
            <a:off x="5645595" y="3268084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5" name="Google Shape;1395;p13"/>
          <p:cNvSpPr txBox="1">
            <a:spLocks noGrp="1"/>
          </p:cNvSpPr>
          <p:nvPr>
            <p:ph type="title" idx="14" hasCustomPrompt="1"/>
          </p:nvPr>
        </p:nvSpPr>
        <p:spPr>
          <a:xfrm>
            <a:off x="1169664" y="32058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6" name="Google Shape;1396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4739839" y="32058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397" name="Google Shape;1397;p13"/>
          <p:cNvGrpSpPr/>
          <p:nvPr/>
        </p:nvGrpSpPr>
        <p:grpSpPr>
          <a:xfrm>
            <a:off x="146057" y="152408"/>
            <a:ext cx="965604" cy="239081"/>
            <a:chOff x="4036326" y="-955475"/>
            <a:chExt cx="1775987" cy="439811"/>
          </a:xfrm>
        </p:grpSpPr>
        <p:sp>
          <p:nvSpPr>
            <p:cNvPr id="1398" name="Google Shape;1398;p1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13"/>
          <p:cNvGrpSpPr/>
          <p:nvPr/>
        </p:nvGrpSpPr>
        <p:grpSpPr>
          <a:xfrm>
            <a:off x="7986511" y="172169"/>
            <a:ext cx="734726" cy="181906"/>
            <a:chOff x="4036326" y="-955475"/>
            <a:chExt cx="1775987" cy="439811"/>
          </a:xfrm>
        </p:grpSpPr>
        <p:sp>
          <p:nvSpPr>
            <p:cNvPr id="1401" name="Google Shape;1401;p1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3"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Google Shape;1404;p14"/>
          <p:cNvGrpSpPr/>
          <p:nvPr/>
        </p:nvGrpSpPr>
        <p:grpSpPr>
          <a:xfrm>
            <a:off x="-2369883" y="4070300"/>
            <a:ext cx="11597767" cy="1073228"/>
            <a:chOff x="0" y="4070300"/>
            <a:chExt cx="11597767" cy="1073228"/>
          </a:xfrm>
        </p:grpSpPr>
        <p:sp>
          <p:nvSpPr>
            <p:cNvPr id="1405" name="Google Shape;1405;p14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4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4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4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4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0" name="Google Shape;1410;p14"/>
          <p:cNvSpPr txBox="1">
            <a:spLocks noGrp="1"/>
          </p:cNvSpPr>
          <p:nvPr>
            <p:ph type="title"/>
          </p:nvPr>
        </p:nvSpPr>
        <p:spPr>
          <a:xfrm>
            <a:off x="2341800" y="1312019"/>
            <a:ext cx="4460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11" name="Google Shape;1411;p14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2905381"/>
            <a:ext cx="914400" cy="6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12" name="Google Shape;1412;p14"/>
          <p:cNvSpPr txBox="1">
            <a:spLocks noGrp="1"/>
          </p:cNvSpPr>
          <p:nvPr>
            <p:ph type="subTitle" idx="1"/>
          </p:nvPr>
        </p:nvSpPr>
        <p:spPr>
          <a:xfrm>
            <a:off x="2343300" y="2152094"/>
            <a:ext cx="44574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13" name="Google Shape;1413;p14"/>
          <p:cNvGrpSpPr/>
          <p:nvPr/>
        </p:nvGrpSpPr>
        <p:grpSpPr>
          <a:xfrm>
            <a:off x="7699857" y="150720"/>
            <a:ext cx="965604" cy="239081"/>
            <a:chOff x="4036326" y="-955475"/>
            <a:chExt cx="1775987" cy="439811"/>
          </a:xfrm>
        </p:grpSpPr>
        <p:sp>
          <p:nvSpPr>
            <p:cNvPr id="1414" name="Google Shape;1414;p1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14"/>
          <p:cNvGrpSpPr/>
          <p:nvPr/>
        </p:nvGrpSpPr>
        <p:grpSpPr>
          <a:xfrm>
            <a:off x="-335343" y="996745"/>
            <a:ext cx="965604" cy="239081"/>
            <a:chOff x="4036326" y="-955475"/>
            <a:chExt cx="1775987" cy="439811"/>
          </a:xfrm>
        </p:grpSpPr>
        <p:sp>
          <p:nvSpPr>
            <p:cNvPr id="1417" name="Google Shape;1417;p1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" name="Google Shape;1419;p14"/>
          <p:cNvGrpSpPr/>
          <p:nvPr/>
        </p:nvGrpSpPr>
        <p:grpSpPr>
          <a:xfrm>
            <a:off x="1904988" y="255580"/>
            <a:ext cx="1477088" cy="365703"/>
            <a:chOff x="4036326" y="-955475"/>
            <a:chExt cx="1775987" cy="439811"/>
          </a:xfrm>
        </p:grpSpPr>
        <p:sp>
          <p:nvSpPr>
            <p:cNvPr id="1420" name="Google Shape;1420;p1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14"/>
          <p:cNvGrpSpPr/>
          <p:nvPr/>
        </p:nvGrpSpPr>
        <p:grpSpPr>
          <a:xfrm>
            <a:off x="8340463" y="747417"/>
            <a:ext cx="1477088" cy="365703"/>
            <a:chOff x="4036326" y="-955475"/>
            <a:chExt cx="1775987" cy="439811"/>
          </a:xfrm>
        </p:grpSpPr>
        <p:sp>
          <p:nvSpPr>
            <p:cNvPr id="1423" name="Google Shape;1423;p1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4"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6" name="Google Shape;1426;p15"/>
          <p:cNvGrpSpPr/>
          <p:nvPr/>
        </p:nvGrpSpPr>
        <p:grpSpPr>
          <a:xfrm>
            <a:off x="-2433872" y="4070300"/>
            <a:ext cx="11597767" cy="1073228"/>
            <a:chOff x="0" y="4070300"/>
            <a:chExt cx="11597767" cy="1073228"/>
          </a:xfrm>
        </p:grpSpPr>
        <p:sp>
          <p:nvSpPr>
            <p:cNvPr id="1427" name="Google Shape;1427;p15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5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5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5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5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15"/>
          <p:cNvGrpSpPr/>
          <p:nvPr/>
        </p:nvGrpSpPr>
        <p:grpSpPr>
          <a:xfrm flipH="1">
            <a:off x="7363986" y="3938138"/>
            <a:ext cx="811246" cy="1205364"/>
            <a:chOff x="8044750" y="-1789024"/>
            <a:chExt cx="811246" cy="1205364"/>
          </a:xfrm>
        </p:grpSpPr>
        <p:sp>
          <p:nvSpPr>
            <p:cNvPr id="1433" name="Google Shape;1433;p15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5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5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5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5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5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5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5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5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5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5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5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5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5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5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5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5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5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5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5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15"/>
          <p:cNvGrpSpPr/>
          <p:nvPr/>
        </p:nvGrpSpPr>
        <p:grpSpPr>
          <a:xfrm>
            <a:off x="8450625" y="3197463"/>
            <a:ext cx="665236" cy="1946062"/>
            <a:chOff x="8991157" y="-2384450"/>
            <a:chExt cx="665236" cy="1946062"/>
          </a:xfrm>
        </p:grpSpPr>
        <p:sp>
          <p:nvSpPr>
            <p:cNvPr id="1454" name="Google Shape;1454;p1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5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5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5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5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5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5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5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5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15"/>
          <p:cNvGrpSpPr/>
          <p:nvPr/>
        </p:nvGrpSpPr>
        <p:grpSpPr>
          <a:xfrm flipH="1">
            <a:off x="9325" y="3197463"/>
            <a:ext cx="665236" cy="1946062"/>
            <a:chOff x="8991157" y="-2384450"/>
            <a:chExt cx="665236" cy="1946062"/>
          </a:xfrm>
        </p:grpSpPr>
        <p:sp>
          <p:nvSpPr>
            <p:cNvPr id="1483" name="Google Shape;1483;p1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5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5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5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5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5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5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5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5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1" name="Google Shape;1511;p15"/>
          <p:cNvSpPr txBox="1">
            <a:spLocks noGrp="1"/>
          </p:cNvSpPr>
          <p:nvPr>
            <p:ph type="title"/>
          </p:nvPr>
        </p:nvSpPr>
        <p:spPr>
          <a:xfrm>
            <a:off x="2034495" y="2950075"/>
            <a:ext cx="61632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2" name="Google Shape;1512;p15"/>
          <p:cNvSpPr txBox="1">
            <a:spLocks noGrp="1"/>
          </p:cNvSpPr>
          <p:nvPr>
            <p:ph type="subTitle" idx="1"/>
          </p:nvPr>
        </p:nvSpPr>
        <p:spPr>
          <a:xfrm>
            <a:off x="2033375" y="974225"/>
            <a:ext cx="6165300" cy="19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13" name="Google Shape;1513;p15"/>
          <p:cNvGrpSpPr/>
          <p:nvPr/>
        </p:nvGrpSpPr>
        <p:grpSpPr>
          <a:xfrm>
            <a:off x="-851400" y="266738"/>
            <a:ext cx="1631075" cy="374250"/>
            <a:chOff x="1284050" y="-462000"/>
            <a:chExt cx="1631075" cy="374250"/>
          </a:xfrm>
        </p:grpSpPr>
        <p:sp>
          <p:nvSpPr>
            <p:cNvPr id="1514" name="Google Shape;1514;p15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5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5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" name="Google Shape;1517;p15"/>
          <p:cNvGrpSpPr/>
          <p:nvPr/>
        </p:nvGrpSpPr>
        <p:grpSpPr>
          <a:xfrm>
            <a:off x="3748807" y="138495"/>
            <a:ext cx="965604" cy="239081"/>
            <a:chOff x="4036326" y="-955475"/>
            <a:chExt cx="1775987" cy="439811"/>
          </a:xfrm>
        </p:grpSpPr>
        <p:sp>
          <p:nvSpPr>
            <p:cNvPr id="1518" name="Google Shape;1518;p1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15"/>
          <p:cNvGrpSpPr/>
          <p:nvPr/>
        </p:nvGrpSpPr>
        <p:grpSpPr>
          <a:xfrm>
            <a:off x="7553332" y="92995"/>
            <a:ext cx="965604" cy="239081"/>
            <a:chOff x="4036326" y="-955475"/>
            <a:chExt cx="1775987" cy="439811"/>
          </a:xfrm>
        </p:grpSpPr>
        <p:sp>
          <p:nvSpPr>
            <p:cNvPr id="1521" name="Google Shape;1521;p1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2"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4" name="Google Shape;1524;p16"/>
          <p:cNvGrpSpPr/>
          <p:nvPr/>
        </p:nvGrpSpPr>
        <p:grpSpPr>
          <a:xfrm>
            <a:off x="-2069846" y="4070300"/>
            <a:ext cx="13131292" cy="1073228"/>
            <a:chOff x="-2069846" y="4070300"/>
            <a:chExt cx="13131292" cy="1073228"/>
          </a:xfrm>
        </p:grpSpPr>
        <p:sp>
          <p:nvSpPr>
            <p:cNvPr id="1525" name="Google Shape;1525;p16"/>
            <p:cNvSpPr/>
            <p:nvPr/>
          </p:nvSpPr>
          <p:spPr>
            <a:xfrm>
              <a:off x="-20698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6"/>
            <p:cNvSpPr/>
            <p:nvPr/>
          </p:nvSpPr>
          <p:spPr>
            <a:xfrm flipH="1">
              <a:off x="71955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6"/>
            <p:cNvSpPr/>
            <p:nvPr/>
          </p:nvSpPr>
          <p:spPr>
            <a:xfrm>
              <a:off x="1685600" y="4593900"/>
              <a:ext cx="55857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16"/>
          <p:cNvGrpSpPr/>
          <p:nvPr/>
        </p:nvGrpSpPr>
        <p:grpSpPr>
          <a:xfrm flipH="1">
            <a:off x="-66875" y="3197463"/>
            <a:ext cx="665236" cy="1946062"/>
            <a:chOff x="8991157" y="-2384450"/>
            <a:chExt cx="665236" cy="1946062"/>
          </a:xfrm>
        </p:grpSpPr>
        <p:sp>
          <p:nvSpPr>
            <p:cNvPr id="1529" name="Google Shape;1529;p16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6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6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6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6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6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6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6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6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6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6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6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6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6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6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6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6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6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6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6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6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6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6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6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6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6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6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6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58" name="Google Shape;1558;p16"/>
          <p:cNvGrpSpPr/>
          <p:nvPr/>
        </p:nvGrpSpPr>
        <p:grpSpPr>
          <a:xfrm>
            <a:off x="720007" y="126670"/>
            <a:ext cx="965604" cy="239081"/>
            <a:chOff x="4036326" y="-955475"/>
            <a:chExt cx="1775987" cy="439811"/>
          </a:xfrm>
        </p:grpSpPr>
        <p:sp>
          <p:nvSpPr>
            <p:cNvPr id="1559" name="Google Shape;1559;p16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6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" name="Google Shape;1561;p16"/>
          <p:cNvGrpSpPr/>
          <p:nvPr/>
        </p:nvGrpSpPr>
        <p:grpSpPr>
          <a:xfrm>
            <a:off x="7553332" y="92995"/>
            <a:ext cx="965604" cy="239081"/>
            <a:chOff x="4036326" y="-955475"/>
            <a:chExt cx="1775987" cy="439811"/>
          </a:xfrm>
        </p:grpSpPr>
        <p:sp>
          <p:nvSpPr>
            <p:cNvPr id="1562" name="Google Shape;1562;p16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6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" name="Google Shape;1564;p16"/>
          <p:cNvGrpSpPr/>
          <p:nvPr/>
        </p:nvGrpSpPr>
        <p:grpSpPr>
          <a:xfrm flipH="1">
            <a:off x="8384549" y="3132754"/>
            <a:ext cx="764487" cy="2010759"/>
            <a:chOff x="9765662" y="-2191721"/>
            <a:chExt cx="764487" cy="2010759"/>
          </a:xfrm>
        </p:grpSpPr>
        <p:sp>
          <p:nvSpPr>
            <p:cNvPr id="1565" name="Google Shape;1565;p16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6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6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6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6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6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6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6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6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6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6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6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6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6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6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6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6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6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6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6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6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6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6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6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6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6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6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6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6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6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6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6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6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6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6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6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6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6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6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6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6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6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6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6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6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6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6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6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6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6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6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6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6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6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6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6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6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6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6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6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6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6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6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6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6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6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6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6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6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6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6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6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6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6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6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6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6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6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6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6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6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6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6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6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6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6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6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2_1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17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654" name="Google Shape;1654;p17"/>
          <p:cNvGrpSpPr/>
          <p:nvPr/>
        </p:nvGrpSpPr>
        <p:grpSpPr>
          <a:xfrm>
            <a:off x="8221775" y="70900"/>
            <a:ext cx="1631075" cy="374250"/>
            <a:chOff x="1284050" y="-462000"/>
            <a:chExt cx="1631075" cy="374250"/>
          </a:xfrm>
        </p:grpSpPr>
        <p:sp>
          <p:nvSpPr>
            <p:cNvPr id="1655" name="Google Shape;1655;p17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7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7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" name="Google Shape;1658;p17"/>
          <p:cNvGrpSpPr/>
          <p:nvPr/>
        </p:nvGrpSpPr>
        <p:grpSpPr>
          <a:xfrm>
            <a:off x="230432" y="138495"/>
            <a:ext cx="965604" cy="239081"/>
            <a:chOff x="4036326" y="-955475"/>
            <a:chExt cx="1775987" cy="439811"/>
          </a:xfrm>
        </p:grpSpPr>
        <p:sp>
          <p:nvSpPr>
            <p:cNvPr id="1659" name="Google Shape;1659;p17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7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17"/>
          <p:cNvGrpSpPr/>
          <p:nvPr/>
        </p:nvGrpSpPr>
        <p:grpSpPr>
          <a:xfrm>
            <a:off x="-2679446" y="4070300"/>
            <a:ext cx="11823421" cy="1073228"/>
            <a:chOff x="-622046" y="4070300"/>
            <a:chExt cx="11823421" cy="1073228"/>
          </a:xfrm>
        </p:grpSpPr>
        <p:sp>
          <p:nvSpPr>
            <p:cNvPr id="1662" name="Google Shape;1662;p17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7"/>
            <p:cNvSpPr/>
            <p:nvPr/>
          </p:nvSpPr>
          <p:spPr>
            <a:xfrm>
              <a:off x="3243875" y="4724675"/>
              <a:ext cx="7957500" cy="41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4" name="Google Shape;1664;p17"/>
          <p:cNvSpPr/>
          <p:nvPr/>
        </p:nvSpPr>
        <p:spPr>
          <a:xfrm>
            <a:off x="8430779" y="4062813"/>
            <a:ext cx="3865929" cy="1073228"/>
          </a:xfrm>
          <a:custGeom>
            <a:avLst/>
            <a:gdLst/>
            <a:ahLst/>
            <a:cxnLst/>
            <a:rect l="l" t="t" r="r" b="b"/>
            <a:pathLst>
              <a:path w="89427" h="24826" extrusionOk="0">
                <a:moveTo>
                  <a:pt x="53404" y="0"/>
                </a:moveTo>
                <a:lnTo>
                  <a:pt x="53404" y="1827"/>
                </a:lnTo>
                <a:lnTo>
                  <a:pt x="50682" y="1827"/>
                </a:lnTo>
                <a:lnTo>
                  <a:pt x="50682" y="5191"/>
                </a:lnTo>
                <a:lnTo>
                  <a:pt x="48271" y="5191"/>
                </a:lnTo>
                <a:lnTo>
                  <a:pt x="46036" y="3966"/>
                </a:lnTo>
                <a:lnTo>
                  <a:pt x="46036" y="1186"/>
                </a:lnTo>
                <a:lnTo>
                  <a:pt x="37540" y="1186"/>
                </a:lnTo>
                <a:lnTo>
                  <a:pt x="37540" y="6921"/>
                </a:lnTo>
                <a:lnTo>
                  <a:pt x="32330" y="6921"/>
                </a:lnTo>
                <a:lnTo>
                  <a:pt x="32330" y="680"/>
                </a:lnTo>
                <a:lnTo>
                  <a:pt x="26887" y="680"/>
                </a:lnTo>
                <a:lnTo>
                  <a:pt x="26887" y="4238"/>
                </a:lnTo>
                <a:lnTo>
                  <a:pt x="20141" y="4238"/>
                </a:lnTo>
                <a:lnTo>
                  <a:pt x="20141" y="6065"/>
                </a:lnTo>
                <a:lnTo>
                  <a:pt x="16894" y="6065"/>
                </a:lnTo>
                <a:lnTo>
                  <a:pt x="16894" y="4394"/>
                </a:lnTo>
                <a:lnTo>
                  <a:pt x="15281" y="4394"/>
                </a:lnTo>
                <a:lnTo>
                  <a:pt x="15281" y="7912"/>
                </a:lnTo>
                <a:lnTo>
                  <a:pt x="11218" y="7912"/>
                </a:lnTo>
                <a:lnTo>
                  <a:pt x="9604" y="8787"/>
                </a:lnTo>
                <a:lnTo>
                  <a:pt x="5444" y="8787"/>
                </a:lnTo>
                <a:lnTo>
                  <a:pt x="5444" y="17594"/>
                </a:lnTo>
                <a:lnTo>
                  <a:pt x="0" y="17594"/>
                </a:lnTo>
                <a:lnTo>
                  <a:pt x="0" y="24826"/>
                </a:lnTo>
                <a:lnTo>
                  <a:pt x="89427" y="24826"/>
                </a:lnTo>
                <a:lnTo>
                  <a:pt x="89427" y="15028"/>
                </a:lnTo>
                <a:lnTo>
                  <a:pt x="80698" y="15028"/>
                </a:lnTo>
                <a:lnTo>
                  <a:pt x="80698" y="10381"/>
                </a:lnTo>
                <a:lnTo>
                  <a:pt x="78579" y="10381"/>
                </a:lnTo>
                <a:lnTo>
                  <a:pt x="78579" y="4666"/>
                </a:lnTo>
                <a:lnTo>
                  <a:pt x="76421" y="4666"/>
                </a:lnTo>
                <a:lnTo>
                  <a:pt x="76421" y="9429"/>
                </a:lnTo>
                <a:lnTo>
                  <a:pt x="74963" y="9429"/>
                </a:lnTo>
                <a:lnTo>
                  <a:pt x="74963" y="7854"/>
                </a:lnTo>
                <a:lnTo>
                  <a:pt x="71581" y="7854"/>
                </a:lnTo>
                <a:lnTo>
                  <a:pt x="71581" y="6202"/>
                </a:lnTo>
                <a:lnTo>
                  <a:pt x="66137" y="6202"/>
                </a:lnTo>
                <a:lnTo>
                  <a:pt x="66137" y="4530"/>
                </a:lnTo>
                <a:lnTo>
                  <a:pt x="55873" y="4530"/>
                </a:lnTo>
                <a:lnTo>
                  <a:pt x="558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5" name="Google Shape;1665;p17"/>
          <p:cNvGrpSpPr/>
          <p:nvPr/>
        </p:nvGrpSpPr>
        <p:grpSpPr>
          <a:xfrm>
            <a:off x="144256" y="3785686"/>
            <a:ext cx="469258" cy="1372752"/>
            <a:chOff x="8991157" y="-2384450"/>
            <a:chExt cx="665236" cy="1946062"/>
          </a:xfrm>
        </p:grpSpPr>
        <p:sp>
          <p:nvSpPr>
            <p:cNvPr id="1666" name="Google Shape;1666;p1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7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7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7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7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7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7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7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7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7"/>
          <p:cNvGrpSpPr/>
          <p:nvPr/>
        </p:nvGrpSpPr>
        <p:grpSpPr>
          <a:xfrm>
            <a:off x="8533581" y="3785686"/>
            <a:ext cx="469258" cy="1372752"/>
            <a:chOff x="8991157" y="-2384450"/>
            <a:chExt cx="665236" cy="1946062"/>
          </a:xfrm>
        </p:grpSpPr>
        <p:sp>
          <p:nvSpPr>
            <p:cNvPr id="1695" name="Google Shape;1695;p1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7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7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7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7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7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7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7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7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4"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4" name="Google Shape;1724;p18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1725" name="Google Shape;1725;p18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8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8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" name="Google Shape;1728;p18"/>
          <p:cNvGrpSpPr/>
          <p:nvPr/>
        </p:nvGrpSpPr>
        <p:grpSpPr>
          <a:xfrm>
            <a:off x="191804" y="3197463"/>
            <a:ext cx="665236" cy="1946062"/>
            <a:chOff x="8991157" y="-2384450"/>
            <a:chExt cx="665236" cy="1946062"/>
          </a:xfrm>
        </p:grpSpPr>
        <p:sp>
          <p:nvSpPr>
            <p:cNvPr id="1729" name="Google Shape;1729;p1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7" name="Google Shape;1757;p18"/>
          <p:cNvSpPr txBox="1">
            <a:spLocks noGrp="1"/>
          </p:cNvSpPr>
          <p:nvPr>
            <p:ph type="title"/>
          </p:nvPr>
        </p:nvSpPr>
        <p:spPr>
          <a:xfrm>
            <a:off x="738830" y="1974100"/>
            <a:ext cx="39582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58" name="Google Shape;1758;p18"/>
          <p:cNvSpPr txBox="1">
            <a:spLocks noGrp="1"/>
          </p:cNvSpPr>
          <p:nvPr>
            <p:ph type="subTitle" idx="1"/>
          </p:nvPr>
        </p:nvSpPr>
        <p:spPr>
          <a:xfrm>
            <a:off x="739495" y="2438000"/>
            <a:ext cx="3957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59" name="Google Shape;1759;p18"/>
          <p:cNvGrpSpPr/>
          <p:nvPr/>
        </p:nvGrpSpPr>
        <p:grpSpPr>
          <a:xfrm>
            <a:off x="-329737" y="541042"/>
            <a:ext cx="1477088" cy="365703"/>
            <a:chOff x="4036326" y="-955475"/>
            <a:chExt cx="1775987" cy="439811"/>
          </a:xfrm>
        </p:grpSpPr>
        <p:sp>
          <p:nvSpPr>
            <p:cNvPr id="1760" name="Google Shape;1760;p1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2" name="Google Shape;1762;p18"/>
          <p:cNvGrpSpPr/>
          <p:nvPr/>
        </p:nvGrpSpPr>
        <p:grpSpPr>
          <a:xfrm>
            <a:off x="6569788" y="173792"/>
            <a:ext cx="1477088" cy="365703"/>
            <a:chOff x="4036326" y="-955475"/>
            <a:chExt cx="1775987" cy="439811"/>
          </a:xfrm>
        </p:grpSpPr>
        <p:sp>
          <p:nvSpPr>
            <p:cNvPr id="1763" name="Google Shape;1763;p1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" name="Google Shape;1765;p18"/>
          <p:cNvGrpSpPr/>
          <p:nvPr/>
        </p:nvGrpSpPr>
        <p:grpSpPr>
          <a:xfrm>
            <a:off x="8533581" y="3785686"/>
            <a:ext cx="469258" cy="1372752"/>
            <a:chOff x="8991157" y="-2384450"/>
            <a:chExt cx="665236" cy="1946062"/>
          </a:xfrm>
        </p:grpSpPr>
        <p:sp>
          <p:nvSpPr>
            <p:cNvPr id="1766" name="Google Shape;1766;p1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19"/>
          <p:cNvGrpSpPr/>
          <p:nvPr/>
        </p:nvGrpSpPr>
        <p:grpSpPr>
          <a:xfrm>
            <a:off x="0" y="4070300"/>
            <a:ext cx="9156446" cy="1073228"/>
            <a:chOff x="609600" y="4070300"/>
            <a:chExt cx="9156446" cy="1073228"/>
          </a:xfrm>
        </p:grpSpPr>
        <p:sp>
          <p:nvSpPr>
            <p:cNvPr id="1796" name="Google Shape;1796;p19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9"/>
            <p:cNvSpPr/>
            <p:nvPr/>
          </p:nvSpPr>
          <p:spPr>
            <a:xfrm>
              <a:off x="609600" y="4593900"/>
              <a:ext cx="52905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19"/>
          <p:cNvGrpSpPr/>
          <p:nvPr/>
        </p:nvGrpSpPr>
        <p:grpSpPr>
          <a:xfrm>
            <a:off x="8098162" y="3172838"/>
            <a:ext cx="665236" cy="1946062"/>
            <a:chOff x="8991157" y="-2384450"/>
            <a:chExt cx="665236" cy="1946062"/>
          </a:xfrm>
        </p:grpSpPr>
        <p:sp>
          <p:nvSpPr>
            <p:cNvPr id="1799" name="Google Shape;1799;p1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9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9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9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9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9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9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9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9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7" name="Google Shape;1827;p19"/>
          <p:cNvSpPr txBox="1">
            <a:spLocks noGrp="1"/>
          </p:cNvSpPr>
          <p:nvPr>
            <p:ph type="title"/>
          </p:nvPr>
        </p:nvSpPr>
        <p:spPr>
          <a:xfrm>
            <a:off x="4458540" y="1975104"/>
            <a:ext cx="39594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28" name="Google Shape;1828;p19"/>
          <p:cNvSpPr txBox="1">
            <a:spLocks noGrp="1"/>
          </p:cNvSpPr>
          <p:nvPr>
            <p:ph type="subTitle" idx="1"/>
          </p:nvPr>
        </p:nvSpPr>
        <p:spPr>
          <a:xfrm>
            <a:off x="4459358" y="2441448"/>
            <a:ext cx="3958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29" name="Google Shape;1829;p19"/>
          <p:cNvGrpSpPr/>
          <p:nvPr/>
        </p:nvGrpSpPr>
        <p:grpSpPr>
          <a:xfrm>
            <a:off x="344257" y="150745"/>
            <a:ext cx="965604" cy="239081"/>
            <a:chOff x="4036326" y="-955475"/>
            <a:chExt cx="1775987" cy="439811"/>
          </a:xfrm>
        </p:grpSpPr>
        <p:sp>
          <p:nvSpPr>
            <p:cNvPr id="1830" name="Google Shape;1830;p19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9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" name="Google Shape;1832;p19"/>
          <p:cNvGrpSpPr/>
          <p:nvPr/>
        </p:nvGrpSpPr>
        <p:grpSpPr>
          <a:xfrm>
            <a:off x="8230563" y="800092"/>
            <a:ext cx="1477088" cy="365703"/>
            <a:chOff x="4036326" y="-955475"/>
            <a:chExt cx="1775987" cy="439811"/>
          </a:xfrm>
        </p:grpSpPr>
        <p:sp>
          <p:nvSpPr>
            <p:cNvPr id="1833" name="Google Shape;1833;p19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9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6" name="Google Shape;1836;p20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1837" name="Google Shape;1837;p20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0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0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20"/>
          <p:cNvSpPr txBox="1">
            <a:spLocks noGrp="1"/>
          </p:cNvSpPr>
          <p:nvPr>
            <p:ph type="title"/>
          </p:nvPr>
        </p:nvSpPr>
        <p:spPr>
          <a:xfrm>
            <a:off x="1068388" y="1437175"/>
            <a:ext cx="3733200" cy="144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41" name="Google Shape;1841;p20"/>
          <p:cNvSpPr txBox="1">
            <a:spLocks noGrp="1"/>
          </p:cNvSpPr>
          <p:nvPr>
            <p:ph type="subTitle" idx="1"/>
          </p:nvPr>
        </p:nvSpPr>
        <p:spPr>
          <a:xfrm>
            <a:off x="1069154" y="2974925"/>
            <a:ext cx="3731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2" name="Google Shape;1842;p20"/>
          <p:cNvSpPr>
            <a:spLocks noGrp="1"/>
          </p:cNvSpPr>
          <p:nvPr>
            <p:ph type="pic" idx="2"/>
          </p:nvPr>
        </p:nvSpPr>
        <p:spPr>
          <a:xfrm>
            <a:off x="5166212" y="1117050"/>
            <a:ext cx="2909400" cy="29094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843" name="Google Shape;1843;p20"/>
          <p:cNvGrpSpPr/>
          <p:nvPr/>
        </p:nvGrpSpPr>
        <p:grpSpPr>
          <a:xfrm>
            <a:off x="598232" y="150720"/>
            <a:ext cx="965604" cy="239081"/>
            <a:chOff x="4036326" y="-955475"/>
            <a:chExt cx="1775987" cy="439811"/>
          </a:xfrm>
        </p:grpSpPr>
        <p:sp>
          <p:nvSpPr>
            <p:cNvPr id="1844" name="Google Shape;1844;p20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0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6" name="Google Shape;1846;p20"/>
          <p:cNvGrpSpPr/>
          <p:nvPr/>
        </p:nvGrpSpPr>
        <p:grpSpPr>
          <a:xfrm>
            <a:off x="7684071" y="169755"/>
            <a:ext cx="1493428" cy="369749"/>
            <a:chOff x="4036326" y="-955475"/>
            <a:chExt cx="1775987" cy="439811"/>
          </a:xfrm>
        </p:grpSpPr>
        <p:sp>
          <p:nvSpPr>
            <p:cNvPr id="1847" name="Google Shape;1847;p20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0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20"/>
          <p:cNvGrpSpPr/>
          <p:nvPr/>
        </p:nvGrpSpPr>
        <p:grpSpPr>
          <a:xfrm>
            <a:off x="91431" y="3770761"/>
            <a:ext cx="469258" cy="1372752"/>
            <a:chOff x="8991157" y="-2384450"/>
            <a:chExt cx="665236" cy="1946062"/>
          </a:xfrm>
        </p:grpSpPr>
        <p:sp>
          <p:nvSpPr>
            <p:cNvPr id="1850" name="Google Shape;1850;p20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0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0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0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0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0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0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0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0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0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0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0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0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0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0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0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0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0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0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0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0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0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0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0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0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0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0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0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3"/>
          <p:cNvGrpSpPr/>
          <p:nvPr/>
        </p:nvGrpSpPr>
        <p:grpSpPr>
          <a:xfrm>
            <a:off x="-1226883" y="4070300"/>
            <a:ext cx="11597767" cy="1073228"/>
            <a:chOff x="0" y="4070300"/>
            <a:chExt cx="11597767" cy="1073228"/>
          </a:xfrm>
        </p:grpSpPr>
        <p:sp>
          <p:nvSpPr>
            <p:cNvPr id="234" name="Google Shape;234;p3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3"/>
          <p:cNvSpPr txBox="1">
            <a:spLocks noGrp="1"/>
          </p:cNvSpPr>
          <p:nvPr>
            <p:ph type="title"/>
          </p:nvPr>
        </p:nvSpPr>
        <p:spPr>
          <a:xfrm>
            <a:off x="2260500" y="2325655"/>
            <a:ext cx="46230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15297"/>
            <a:ext cx="914400" cy="6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1" name="Google Shape;241;p3"/>
          <p:cNvSpPr txBox="1">
            <a:spLocks noGrp="1"/>
          </p:cNvSpPr>
          <p:nvPr>
            <p:ph type="subTitle" idx="1"/>
          </p:nvPr>
        </p:nvSpPr>
        <p:spPr>
          <a:xfrm>
            <a:off x="2262300" y="3240504"/>
            <a:ext cx="46194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3"/>
          <p:cNvGrpSpPr/>
          <p:nvPr/>
        </p:nvGrpSpPr>
        <p:grpSpPr>
          <a:xfrm flipH="1">
            <a:off x="7626093" y="266738"/>
            <a:ext cx="1631075" cy="374250"/>
            <a:chOff x="1284050" y="-462000"/>
            <a:chExt cx="1631075" cy="374250"/>
          </a:xfrm>
        </p:grpSpPr>
        <p:sp>
          <p:nvSpPr>
            <p:cNvPr id="243" name="Google Shape;243;p3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3"/>
          <p:cNvGrpSpPr/>
          <p:nvPr/>
        </p:nvGrpSpPr>
        <p:grpSpPr>
          <a:xfrm flipH="1">
            <a:off x="3691357" y="138495"/>
            <a:ext cx="965604" cy="239081"/>
            <a:chOff x="4036326" y="-955475"/>
            <a:chExt cx="1775987" cy="439811"/>
          </a:xfrm>
        </p:grpSpPr>
        <p:sp>
          <p:nvSpPr>
            <p:cNvPr id="247" name="Google Shape;247;p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3"/>
          <p:cNvGrpSpPr/>
          <p:nvPr/>
        </p:nvGrpSpPr>
        <p:grpSpPr>
          <a:xfrm flipH="1">
            <a:off x="-113168" y="92995"/>
            <a:ext cx="965604" cy="239081"/>
            <a:chOff x="4036326" y="-955475"/>
            <a:chExt cx="1775987" cy="439811"/>
          </a:xfrm>
        </p:grpSpPr>
        <p:sp>
          <p:nvSpPr>
            <p:cNvPr id="250" name="Google Shape;250;p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3"/>
          <p:cNvGrpSpPr/>
          <p:nvPr/>
        </p:nvGrpSpPr>
        <p:grpSpPr>
          <a:xfrm flipH="1">
            <a:off x="8059399" y="3132729"/>
            <a:ext cx="764487" cy="2010759"/>
            <a:chOff x="9765662" y="-2191721"/>
            <a:chExt cx="764487" cy="2010759"/>
          </a:xfrm>
        </p:grpSpPr>
        <p:sp>
          <p:nvSpPr>
            <p:cNvPr id="253" name="Google Shape;253;p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"/>
          <p:cNvGrpSpPr/>
          <p:nvPr/>
        </p:nvGrpSpPr>
        <p:grpSpPr>
          <a:xfrm flipH="1">
            <a:off x="330987" y="3132729"/>
            <a:ext cx="764487" cy="2010759"/>
            <a:chOff x="9765662" y="-2191721"/>
            <a:chExt cx="764487" cy="2010759"/>
          </a:xfrm>
        </p:grpSpPr>
        <p:sp>
          <p:nvSpPr>
            <p:cNvPr id="341" name="Google Shape;341;p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4_2"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9" name="Google Shape;1879;p21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1880" name="Google Shape;1880;p21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1881" name="Google Shape;1881;p21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21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3" name="Google Shape;1883;p21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21"/>
          <p:cNvSpPr txBox="1">
            <a:spLocks noGrp="1"/>
          </p:cNvSpPr>
          <p:nvPr>
            <p:ph type="subTitle" idx="1"/>
          </p:nvPr>
        </p:nvSpPr>
        <p:spPr>
          <a:xfrm>
            <a:off x="4635900" y="1363650"/>
            <a:ext cx="3286200" cy="27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85" name="Google Shape;1885;p21"/>
          <p:cNvSpPr txBox="1">
            <a:spLocks noGrp="1"/>
          </p:cNvSpPr>
          <p:nvPr>
            <p:ph type="subTitle" idx="2"/>
          </p:nvPr>
        </p:nvSpPr>
        <p:spPr>
          <a:xfrm>
            <a:off x="1221900" y="1363650"/>
            <a:ext cx="3286800" cy="27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86" name="Google Shape;1886;p21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87" name="Google Shape;1887;p21"/>
          <p:cNvGrpSpPr/>
          <p:nvPr/>
        </p:nvGrpSpPr>
        <p:grpSpPr>
          <a:xfrm>
            <a:off x="8518032" y="202870"/>
            <a:ext cx="965604" cy="239081"/>
            <a:chOff x="4036326" y="-955475"/>
            <a:chExt cx="1775987" cy="439811"/>
          </a:xfrm>
        </p:grpSpPr>
        <p:sp>
          <p:nvSpPr>
            <p:cNvPr id="1888" name="Google Shape;1888;p2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21"/>
          <p:cNvGrpSpPr/>
          <p:nvPr/>
        </p:nvGrpSpPr>
        <p:grpSpPr>
          <a:xfrm>
            <a:off x="230432" y="202870"/>
            <a:ext cx="965604" cy="239081"/>
            <a:chOff x="4036326" y="-955475"/>
            <a:chExt cx="1775987" cy="439811"/>
          </a:xfrm>
        </p:grpSpPr>
        <p:sp>
          <p:nvSpPr>
            <p:cNvPr id="1891" name="Google Shape;1891;p2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" name="Google Shape;1893;p21"/>
          <p:cNvGrpSpPr/>
          <p:nvPr/>
        </p:nvGrpSpPr>
        <p:grpSpPr>
          <a:xfrm>
            <a:off x="8483800" y="3197463"/>
            <a:ext cx="665236" cy="1946062"/>
            <a:chOff x="8991157" y="-2384450"/>
            <a:chExt cx="665236" cy="1946062"/>
          </a:xfrm>
        </p:grpSpPr>
        <p:sp>
          <p:nvSpPr>
            <p:cNvPr id="1894" name="Google Shape;1894;p21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1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1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1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1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1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1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1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1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1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1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1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1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1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1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1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1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1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1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1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1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1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1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1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1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1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1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1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2" name="Google Shape;1922;p21"/>
          <p:cNvGrpSpPr/>
          <p:nvPr/>
        </p:nvGrpSpPr>
        <p:grpSpPr>
          <a:xfrm flipH="1">
            <a:off x="-219276" y="3132754"/>
            <a:ext cx="764487" cy="2010759"/>
            <a:chOff x="9765662" y="-2191721"/>
            <a:chExt cx="764487" cy="2010759"/>
          </a:xfrm>
        </p:grpSpPr>
        <p:sp>
          <p:nvSpPr>
            <p:cNvPr id="1923" name="Google Shape;1923;p2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1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1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1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1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1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1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1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1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1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1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1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1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1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1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1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1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1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1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1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1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1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1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1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1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1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1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1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1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1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1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1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1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1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1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1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1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1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1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1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1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1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1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1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1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1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1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1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1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1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1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1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1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1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1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1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1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1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1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1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1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4_2_1"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1" name="Google Shape;2011;p22"/>
          <p:cNvGrpSpPr/>
          <p:nvPr/>
        </p:nvGrpSpPr>
        <p:grpSpPr>
          <a:xfrm>
            <a:off x="-12446" y="4070300"/>
            <a:ext cx="9245092" cy="1073228"/>
            <a:chOff x="-12446" y="4070300"/>
            <a:chExt cx="9245092" cy="1073228"/>
          </a:xfrm>
        </p:grpSpPr>
        <p:sp>
          <p:nvSpPr>
            <p:cNvPr id="2012" name="Google Shape;2012;p22"/>
            <p:cNvSpPr/>
            <p:nvPr/>
          </p:nvSpPr>
          <p:spPr>
            <a:xfrm>
              <a:off x="-124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2"/>
            <p:cNvSpPr/>
            <p:nvPr/>
          </p:nvSpPr>
          <p:spPr>
            <a:xfrm flipH="1">
              <a:off x="53667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2"/>
            <p:cNvSpPr/>
            <p:nvPr/>
          </p:nvSpPr>
          <p:spPr>
            <a:xfrm>
              <a:off x="1685600" y="4593900"/>
              <a:ext cx="55857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5" name="Google Shape;2015;p22"/>
          <p:cNvGrpSpPr/>
          <p:nvPr/>
        </p:nvGrpSpPr>
        <p:grpSpPr>
          <a:xfrm>
            <a:off x="8636200" y="3197463"/>
            <a:ext cx="665236" cy="1946062"/>
            <a:chOff x="8991157" y="-2384450"/>
            <a:chExt cx="665236" cy="1946062"/>
          </a:xfrm>
        </p:grpSpPr>
        <p:sp>
          <p:nvSpPr>
            <p:cNvPr id="2016" name="Google Shape;2016;p2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2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2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2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2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2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2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2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2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" name="Google Shape;2044;p22"/>
          <p:cNvSpPr txBox="1">
            <a:spLocks noGrp="1"/>
          </p:cNvSpPr>
          <p:nvPr>
            <p:ph type="title"/>
          </p:nvPr>
        </p:nvSpPr>
        <p:spPr>
          <a:xfrm>
            <a:off x="2903824" y="2776655"/>
            <a:ext cx="42564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45" name="Google Shape;2045;p22"/>
          <p:cNvSpPr txBox="1">
            <a:spLocks noGrp="1"/>
          </p:cNvSpPr>
          <p:nvPr>
            <p:ph type="title" idx="2"/>
          </p:nvPr>
        </p:nvSpPr>
        <p:spPr>
          <a:xfrm>
            <a:off x="2904274" y="1450845"/>
            <a:ext cx="42564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46" name="Google Shape;2046;p22"/>
          <p:cNvSpPr txBox="1">
            <a:spLocks noGrp="1"/>
          </p:cNvSpPr>
          <p:nvPr>
            <p:ph type="subTitle" idx="1"/>
          </p:nvPr>
        </p:nvSpPr>
        <p:spPr>
          <a:xfrm>
            <a:off x="2904274" y="1667472"/>
            <a:ext cx="425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47" name="Google Shape;2047;p22"/>
          <p:cNvSpPr txBox="1">
            <a:spLocks noGrp="1"/>
          </p:cNvSpPr>
          <p:nvPr>
            <p:ph type="subTitle" idx="3"/>
          </p:nvPr>
        </p:nvSpPr>
        <p:spPr>
          <a:xfrm>
            <a:off x="2903824" y="2993281"/>
            <a:ext cx="4257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48" name="Google Shape;2048;p22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049" name="Google Shape;2049;p22"/>
          <p:cNvGrpSpPr/>
          <p:nvPr/>
        </p:nvGrpSpPr>
        <p:grpSpPr>
          <a:xfrm>
            <a:off x="8518925" y="730763"/>
            <a:ext cx="1631075" cy="374250"/>
            <a:chOff x="1284050" y="-462000"/>
            <a:chExt cx="1631075" cy="374250"/>
          </a:xfrm>
        </p:grpSpPr>
        <p:sp>
          <p:nvSpPr>
            <p:cNvPr id="2050" name="Google Shape;2050;p2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2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" name="Google Shape;2053;p22"/>
          <p:cNvGrpSpPr/>
          <p:nvPr/>
        </p:nvGrpSpPr>
        <p:grpSpPr>
          <a:xfrm>
            <a:off x="-721200" y="254513"/>
            <a:ext cx="1631075" cy="374250"/>
            <a:chOff x="1284050" y="-462000"/>
            <a:chExt cx="1631075" cy="374250"/>
          </a:xfrm>
        </p:grpSpPr>
        <p:sp>
          <p:nvSpPr>
            <p:cNvPr id="2054" name="Google Shape;2054;p2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2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2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7" name="Google Shape;2057;p22"/>
          <p:cNvGrpSpPr/>
          <p:nvPr/>
        </p:nvGrpSpPr>
        <p:grpSpPr>
          <a:xfrm flipH="1">
            <a:off x="282973" y="3938138"/>
            <a:ext cx="811246" cy="1205364"/>
            <a:chOff x="8044750" y="-1789024"/>
            <a:chExt cx="811246" cy="1205364"/>
          </a:xfrm>
        </p:grpSpPr>
        <p:sp>
          <p:nvSpPr>
            <p:cNvPr id="2058" name="Google Shape;2058;p22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2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2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2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2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2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2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2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2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2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2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2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2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2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2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2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2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2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2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2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8" name="Google Shape;2078;p22"/>
          <p:cNvGrpSpPr/>
          <p:nvPr/>
        </p:nvGrpSpPr>
        <p:grpSpPr>
          <a:xfrm flipH="1">
            <a:off x="7548248" y="3938138"/>
            <a:ext cx="811246" cy="1205364"/>
            <a:chOff x="8044750" y="-1789024"/>
            <a:chExt cx="811246" cy="1205364"/>
          </a:xfrm>
        </p:grpSpPr>
        <p:sp>
          <p:nvSpPr>
            <p:cNvPr id="2079" name="Google Shape;2079;p22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2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2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2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2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2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2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2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2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2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2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2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2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2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2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2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2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2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2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2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_2_1_1"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0" name="Google Shape;2100;p23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2101" name="Google Shape;2101;p23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3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4" name="Google Shape;2104;p23"/>
          <p:cNvGrpSpPr/>
          <p:nvPr/>
        </p:nvGrpSpPr>
        <p:grpSpPr>
          <a:xfrm flipH="1">
            <a:off x="-143075" y="3197463"/>
            <a:ext cx="665236" cy="1946062"/>
            <a:chOff x="8991157" y="-2384450"/>
            <a:chExt cx="665236" cy="1946062"/>
          </a:xfrm>
        </p:grpSpPr>
        <p:sp>
          <p:nvSpPr>
            <p:cNvPr id="2105" name="Google Shape;2105;p23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3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3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3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3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3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3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3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3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3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3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3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3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3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3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3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3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3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3" name="Google Shape;2133;p23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34" name="Google Shape;2134;p23"/>
          <p:cNvSpPr txBox="1">
            <a:spLocks noGrp="1"/>
          </p:cNvSpPr>
          <p:nvPr>
            <p:ph type="body" idx="1"/>
          </p:nvPr>
        </p:nvSpPr>
        <p:spPr>
          <a:xfrm>
            <a:off x="794950" y="1008000"/>
            <a:ext cx="3749400" cy="35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135" name="Google Shape;2135;p23"/>
          <p:cNvSpPr txBox="1">
            <a:spLocks noGrp="1"/>
          </p:cNvSpPr>
          <p:nvPr>
            <p:ph type="body" idx="2"/>
          </p:nvPr>
        </p:nvSpPr>
        <p:spPr>
          <a:xfrm>
            <a:off x="4599650" y="1008000"/>
            <a:ext cx="3749400" cy="35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2136" name="Google Shape;2136;p23"/>
          <p:cNvGrpSpPr/>
          <p:nvPr/>
        </p:nvGrpSpPr>
        <p:grpSpPr>
          <a:xfrm>
            <a:off x="7383457" y="126670"/>
            <a:ext cx="965604" cy="239081"/>
            <a:chOff x="4036326" y="-955475"/>
            <a:chExt cx="1775987" cy="439811"/>
          </a:xfrm>
        </p:grpSpPr>
        <p:sp>
          <p:nvSpPr>
            <p:cNvPr id="2137" name="Google Shape;2137;p2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9" name="Google Shape;2139;p23"/>
          <p:cNvGrpSpPr/>
          <p:nvPr/>
        </p:nvGrpSpPr>
        <p:grpSpPr>
          <a:xfrm>
            <a:off x="306632" y="187345"/>
            <a:ext cx="965604" cy="239081"/>
            <a:chOff x="4036326" y="-955475"/>
            <a:chExt cx="1775987" cy="439811"/>
          </a:xfrm>
        </p:grpSpPr>
        <p:sp>
          <p:nvSpPr>
            <p:cNvPr id="2140" name="Google Shape;2140;p2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2" name="Google Shape;2142;p23"/>
          <p:cNvGrpSpPr/>
          <p:nvPr/>
        </p:nvGrpSpPr>
        <p:grpSpPr>
          <a:xfrm flipH="1">
            <a:off x="8460749" y="3132754"/>
            <a:ext cx="764487" cy="2010759"/>
            <a:chOff x="9765662" y="-2191721"/>
            <a:chExt cx="764487" cy="2010759"/>
          </a:xfrm>
        </p:grpSpPr>
        <p:sp>
          <p:nvSpPr>
            <p:cNvPr id="2143" name="Google Shape;2143;p2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3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3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3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3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3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3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3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3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3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3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3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3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3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3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3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3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3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3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3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3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3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3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3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3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3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3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3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3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3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3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3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3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4_1"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24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32" name="Google Shape;2232;p24"/>
          <p:cNvSpPr txBox="1">
            <a:spLocks noGrp="1"/>
          </p:cNvSpPr>
          <p:nvPr>
            <p:ph type="subTitle" idx="1"/>
          </p:nvPr>
        </p:nvSpPr>
        <p:spPr>
          <a:xfrm>
            <a:off x="721879" y="2898900"/>
            <a:ext cx="2501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33" name="Google Shape;2233;p24"/>
          <p:cNvSpPr txBox="1">
            <a:spLocks noGrp="1"/>
          </p:cNvSpPr>
          <p:nvPr>
            <p:ph type="subTitle" idx="2"/>
          </p:nvPr>
        </p:nvSpPr>
        <p:spPr>
          <a:xfrm>
            <a:off x="3321150" y="2898900"/>
            <a:ext cx="2501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34" name="Google Shape;2234;p24"/>
          <p:cNvSpPr txBox="1">
            <a:spLocks noGrp="1"/>
          </p:cNvSpPr>
          <p:nvPr>
            <p:ph type="subTitle" idx="3"/>
          </p:nvPr>
        </p:nvSpPr>
        <p:spPr>
          <a:xfrm>
            <a:off x="5920421" y="2898900"/>
            <a:ext cx="2501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35" name="Google Shape;2235;p24"/>
          <p:cNvSpPr txBox="1">
            <a:spLocks noGrp="1"/>
          </p:cNvSpPr>
          <p:nvPr>
            <p:ph type="title" idx="4"/>
          </p:nvPr>
        </p:nvSpPr>
        <p:spPr>
          <a:xfrm>
            <a:off x="719929" y="2679444"/>
            <a:ext cx="2505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36" name="Google Shape;2236;p24"/>
          <p:cNvSpPr txBox="1">
            <a:spLocks noGrp="1"/>
          </p:cNvSpPr>
          <p:nvPr>
            <p:ph type="title" idx="5"/>
          </p:nvPr>
        </p:nvSpPr>
        <p:spPr>
          <a:xfrm>
            <a:off x="3319200" y="2679444"/>
            <a:ext cx="2505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37" name="Google Shape;2237;p24"/>
          <p:cNvSpPr txBox="1">
            <a:spLocks noGrp="1"/>
          </p:cNvSpPr>
          <p:nvPr>
            <p:ph type="title" idx="6"/>
          </p:nvPr>
        </p:nvSpPr>
        <p:spPr>
          <a:xfrm>
            <a:off x="5918471" y="2679444"/>
            <a:ext cx="2505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38" name="Google Shape;2238;p24"/>
          <p:cNvGrpSpPr/>
          <p:nvPr/>
        </p:nvGrpSpPr>
        <p:grpSpPr>
          <a:xfrm>
            <a:off x="3121110" y="138495"/>
            <a:ext cx="965604" cy="239081"/>
            <a:chOff x="4036326" y="-955475"/>
            <a:chExt cx="1775987" cy="439811"/>
          </a:xfrm>
        </p:grpSpPr>
        <p:sp>
          <p:nvSpPr>
            <p:cNvPr id="2239" name="Google Shape;2239;p2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1" name="Google Shape;2241;p24"/>
          <p:cNvGrpSpPr/>
          <p:nvPr/>
        </p:nvGrpSpPr>
        <p:grpSpPr>
          <a:xfrm>
            <a:off x="5057285" y="138495"/>
            <a:ext cx="965604" cy="239081"/>
            <a:chOff x="4036326" y="-955475"/>
            <a:chExt cx="1775987" cy="439811"/>
          </a:xfrm>
        </p:grpSpPr>
        <p:sp>
          <p:nvSpPr>
            <p:cNvPr id="2242" name="Google Shape;2242;p2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4" name="Google Shape;2244;p24"/>
          <p:cNvGrpSpPr/>
          <p:nvPr/>
        </p:nvGrpSpPr>
        <p:grpSpPr>
          <a:xfrm>
            <a:off x="-997950" y="352363"/>
            <a:ext cx="1631075" cy="374250"/>
            <a:chOff x="1284050" y="-462000"/>
            <a:chExt cx="1631075" cy="374250"/>
          </a:xfrm>
        </p:grpSpPr>
        <p:sp>
          <p:nvSpPr>
            <p:cNvPr id="2245" name="Google Shape;2245;p24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4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4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8" name="Google Shape;2248;p24"/>
          <p:cNvGrpSpPr/>
          <p:nvPr/>
        </p:nvGrpSpPr>
        <p:grpSpPr>
          <a:xfrm>
            <a:off x="8422125" y="732663"/>
            <a:ext cx="1631075" cy="374250"/>
            <a:chOff x="1284050" y="-462000"/>
            <a:chExt cx="1631075" cy="374250"/>
          </a:xfrm>
        </p:grpSpPr>
        <p:sp>
          <p:nvSpPr>
            <p:cNvPr id="2249" name="Google Shape;2249;p24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4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4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24"/>
          <p:cNvGrpSpPr/>
          <p:nvPr/>
        </p:nvGrpSpPr>
        <p:grpSpPr>
          <a:xfrm>
            <a:off x="-7683" y="4070300"/>
            <a:ext cx="9151633" cy="1073228"/>
            <a:chOff x="-2293683" y="4070300"/>
            <a:chExt cx="9151633" cy="1073228"/>
          </a:xfrm>
        </p:grpSpPr>
        <p:sp>
          <p:nvSpPr>
            <p:cNvPr id="2253" name="Google Shape;2253;p24"/>
            <p:cNvSpPr/>
            <p:nvPr/>
          </p:nvSpPr>
          <p:spPr>
            <a:xfrm>
              <a:off x="-2293683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4"/>
            <p:cNvSpPr/>
            <p:nvPr/>
          </p:nvSpPr>
          <p:spPr>
            <a:xfrm>
              <a:off x="1572250" y="4717725"/>
              <a:ext cx="52857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" name="Google Shape;2255;p24"/>
          <p:cNvGrpSpPr/>
          <p:nvPr/>
        </p:nvGrpSpPr>
        <p:grpSpPr>
          <a:xfrm flipH="1">
            <a:off x="8329948" y="3938138"/>
            <a:ext cx="811246" cy="1205364"/>
            <a:chOff x="8044750" y="-1789024"/>
            <a:chExt cx="811246" cy="1205364"/>
          </a:xfrm>
        </p:grpSpPr>
        <p:sp>
          <p:nvSpPr>
            <p:cNvPr id="2256" name="Google Shape;2256;p24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4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4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4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4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4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4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4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4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4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4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4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4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4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4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4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4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4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4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4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" name="Google Shape;2276;p24"/>
          <p:cNvGrpSpPr/>
          <p:nvPr/>
        </p:nvGrpSpPr>
        <p:grpSpPr>
          <a:xfrm>
            <a:off x="81406" y="3770736"/>
            <a:ext cx="469258" cy="1372752"/>
            <a:chOff x="8991157" y="-2384450"/>
            <a:chExt cx="665236" cy="1946062"/>
          </a:xfrm>
        </p:grpSpPr>
        <p:sp>
          <p:nvSpPr>
            <p:cNvPr id="2277" name="Google Shape;2277;p2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4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4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4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4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4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4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4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4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4_1_1"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25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07" name="Google Shape;2307;p25"/>
          <p:cNvSpPr txBox="1">
            <a:spLocks noGrp="1"/>
          </p:cNvSpPr>
          <p:nvPr>
            <p:ph type="subTitle" idx="1"/>
          </p:nvPr>
        </p:nvSpPr>
        <p:spPr>
          <a:xfrm>
            <a:off x="3097202" y="1470924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08" name="Google Shape;2308;p25"/>
          <p:cNvSpPr txBox="1">
            <a:spLocks noGrp="1"/>
          </p:cNvSpPr>
          <p:nvPr>
            <p:ph type="subTitle" idx="2"/>
          </p:nvPr>
        </p:nvSpPr>
        <p:spPr>
          <a:xfrm>
            <a:off x="3097202" y="2540874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09" name="Google Shape;2309;p25"/>
          <p:cNvSpPr txBox="1">
            <a:spLocks noGrp="1"/>
          </p:cNvSpPr>
          <p:nvPr>
            <p:ph type="subTitle" idx="3"/>
          </p:nvPr>
        </p:nvSpPr>
        <p:spPr>
          <a:xfrm>
            <a:off x="3097202" y="3613818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10" name="Google Shape;2310;p25"/>
          <p:cNvSpPr txBox="1">
            <a:spLocks noGrp="1"/>
          </p:cNvSpPr>
          <p:nvPr>
            <p:ph type="title" idx="4"/>
          </p:nvPr>
        </p:nvSpPr>
        <p:spPr>
          <a:xfrm>
            <a:off x="3097202" y="1257481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11" name="Google Shape;2311;p25"/>
          <p:cNvSpPr txBox="1">
            <a:spLocks noGrp="1"/>
          </p:cNvSpPr>
          <p:nvPr>
            <p:ph type="title" idx="5"/>
          </p:nvPr>
        </p:nvSpPr>
        <p:spPr>
          <a:xfrm>
            <a:off x="3097202" y="2327431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12" name="Google Shape;2312;p25"/>
          <p:cNvSpPr txBox="1">
            <a:spLocks noGrp="1"/>
          </p:cNvSpPr>
          <p:nvPr>
            <p:ph type="title" idx="6"/>
          </p:nvPr>
        </p:nvSpPr>
        <p:spPr>
          <a:xfrm>
            <a:off x="3097202" y="3400375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13" name="Google Shape;2313;p25"/>
          <p:cNvGrpSpPr/>
          <p:nvPr/>
        </p:nvGrpSpPr>
        <p:grpSpPr>
          <a:xfrm>
            <a:off x="1294307" y="92995"/>
            <a:ext cx="965604" cy="239081"/>
            <a:chOff x="4036326" y="-955475"/>
            <a:chExt cx="1775987" cy="439811"/>
          </a:xfrm>
        </p:grpSpPr>
        <p:sp>
          <p:nvSpPr>
            <p:cNvPr id="2314" name="Google Shape;2314;p2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6" name="Google Shape;2316;p25"/>
          <p:cNvGrpSpPr/>
          <p:nvPr/>
        </p:nvGrpSpPr>
        <p:grpSpPr>
          <a:xfrm>
            <a:off x="5986607" y="115645"/>
            <a:ext cx="965604" cy="239081"/>
            <a:chOff x="4036326" y="-955475"/>
            <a:chExt cx="1775987" cy="439811"/>
          </a:xfrm>
        </p:grpSpPr>
        <p:sp>
          <p:nvSpPr>
            <p:cNvPr id="2317" name="Google Shape;2317;p2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9" name="Google Shape;2319;p25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2320" name="Google Shape;2320;p25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2321" name="Google Shape;2321;p25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25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3" name="Google Shape;2323;p25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4" name="Google Shape;2324;p25"/>
          <p:cNvGrpSpPr/>
          <p:nvPr/>
        </p:nvGrpSpPr>
        <p:grpSpPr>
          <a:xfrm flipH="1">
            <a:off x="8303873" y="3938113"/>
            <a:ext cx="811246" cy="1205364"/>
            <a:chOff x="8044750" y="-1789024"/>
            <a:chExt cx="811246" cy="1205364"/>
          </a:xfrm>
        </p:grpSpPr>
        <p:sp>
          <p:nvSpPr>
            <p:cNvPr id="2325" name="Google Shape;2325;p25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5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5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5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5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5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5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5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5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5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5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5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5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5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5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5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5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5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5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5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5" name="Google Shape;2345;p25"/>
          <p:cNvGrpSpPr/>
          <p:nvPr/>
        </p:nvGrpSpPr>
        <p:grpSpPr>
          <a:xfrm flipH="1">
            <a:off x="-228601" y="3089579"/>
            <a:ext cx="764487" cy="2010759"/>
            <a:chOff x="9765662" y="-2191721"/>
            <a:chExt cx="764487" cy="2010759"/>
          </a:xfrm>
        </p:grpSpPr>
        <p:sp>
          <p:nvSpPr>
            <p:cNvPr id="2346" name="Google Shape;2346;p25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5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5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5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5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5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5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5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5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5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5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5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5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5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5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5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5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5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5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5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5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5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5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5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5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5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5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5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5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5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5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5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5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5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5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5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5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5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5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5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5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5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5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5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5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5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5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5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5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5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5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5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5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5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5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5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5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5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5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5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5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5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5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5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5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5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5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5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5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5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5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5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5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5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5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5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5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5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5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5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5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5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5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5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5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5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5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" name="Google Shape;2434;p26"/>
          <p:cNvSpPr txBox="1">
            <a:spLocks noGrp="1"/>
          </p:cNvSpPr>
          <p:nvPr>
            <p:ph type="title"/>
          </p:nvPr>
        </p:nvSpPr>
        <p:spPr>
          <a:xfrm>
            <a:off x="2353566" y="1552266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35" name="Google Shape;2435;p26"/>
          <p:cNvSpPr txBox="1">
            <a:spLocks noGrp="1"/>
          </p:cNvSpPr>
          <p:nvPr>
            <p:ph type="subTitle" idx="1"/>
          </p:nvPr>
        </p:nvSpPr>
        <p:spPr>
          <a:xfrm>
            <a:off x="2353566" y="1763686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6" name="Google Shape;2436;p26"/>
          <p:cNvSpPr txBox="1">
            <a:spLocks noGrp="1"/>
          </p:cNvSpPr>
          <p:nvPr>
            <p:ph type="title" idx="2"/>
          </p:nvPr>
        </p:nvSpPr>
        <p:spPr>
          <a:xfrm>
            <a:off x="5709447" y="1552266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37" name="Google Shape;2437;p26"/>
          <p:cNvSpPr txBox="1">
            <a:spLocks noGrp="1"/>
          </p:cNvSpPr>
          <p:nvPr>
            <p:ph type="subTitle" idx="3"/>
          </p:nvPr>
        </p:nvSpPr>
        <p:spPr>
          <a:xfrm>
            <a:off x="5709447" y="1763686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8" name="Google Shape;2438;p26"/>
          <p:cNvSpPr txBox="1">
            <a:spLocks noGrp="1"/>
          </p:cNvSpPr>
          <p:nvPr>
            <p:ph type="title" idx="4"/>
          </p:nvPr>
        </p:nvSpPr>
        <p:spPr>
          <a:xfrm>
            <a:off x="2353566" y="3077506"/>
            <a:ext cx="1975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39" name="Google Shape;2439;p26"/>
          <p:cNvSpPr txBox="1">
            <a:spLocks noGrp="1"/>
          </p:cNvSpPr>
          <p:nvPr>
            <p:ph type="subTitle" idx="5"/>
          </p:nvPr>
        </p:nvSpPr>
        <p:spPr>
          <a:xfrm>
            <a:off x="2353566" y="3288925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0" name="Google Shape;2440;p26"/>
          <p:cNvSpPr txBox="1">
            <a:spLocks noGrp="1"/>
          </p:cNvSpPr>
          <p:nvPr>
            <p:ph type="title" idx="6"/>
          </p:nvPr>
        </p:nvSpPr>
        <p:spPr>
          <a:xfrm>
            <a:off x="5709447" y="3077506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1" name="Google Shape;2441;p26"/>
          <p:cNvSpPr txBox="1">
            <a:spLocks noGrp="1"/>
          </p:cNvSpPr>
          <p:nvPr>
            <p:ph type="subTitle" idx="7"/>
          </p:nvPr>
        </p:nvSpPr>
        <p:spPr>
          <a:xfrm>
            <a:off x="5709447" y="3288925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2" name="Google Shape;2442;p26"/>
          <p:cNvSpPr txBox="1">
            <a:spLocks noGrp="1"/>
          </p:cNvSpPr>
          <p:nvPr>
            <p:ph type="title" idx="8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443" name="Google Shape;2443;p26"/>
          <p:cNvGrpSpPr/>
          <p:nvPr/>
        </p:nvGrpSpPr>
        <p:grpSpPr>
          <a:xfrm>
            <a:off x="85332" y="123370"/>
            <a:ext cx="965604" cy="239081"/>
            <a:chOff x="4036326" y="-955475"/>
            <a:chExt cx="1775987" cy="439811"/>
          </a:xfrm>
        </p:grpSpPr>
        <p:sp>
          <p:nvSpPr>
            <p:cNvPr id="2444" name="Google Shape;2444;p26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6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6" name="Google Shape;2446;p26"/>
          <p:cNvGrpSpPr/>
          <p:nvPr/>
        </p:nvGrpSpPr>
        <p:grpSpPr>
          <a:xfrm>
            <a:off x="7821982" y="126670"/>
            <a:ext cx="965604" cy="239081"/>
            <a:chOff x="4036326" y="-955475"/>
            <a:chExt cx="1775987" cy="439811"/>
          </a:xfrm>
        </p:grpSpPr>
        <p:sp>
          <p:nvSpPr>
            <p:cNvPr id="2447" name="Google Shape;2447;p26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6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26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2450" name="Google Shape;2450;p26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6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6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3" name="Google Shape;2453;p26"/>
          <p:cNvGrpSpPr/>
          <p:nvPr/>
        </p:nvGrpSpPr>
        <p:grpSpPr>
          <a:xfrm flipH="1">
            <a:off x="-98027" y="3938138"/>
            <a:ext cx="811246" cy="1205364"/>
            <a:chOff x="8044750" y="-1789024"/>
            <a:chExt cx="811246" cy="1205364"/>
          </a:xfrm>
        </p:grpSpPr>
        <p:sp>
          <p:nvSpPr>
            <p:cNvPr id="2454" name="Google Shape;2454;p26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6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6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6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6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6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6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6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6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6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6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6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6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6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6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6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6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6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6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6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4" name="Google Shape;2474;p26"/>
          <p:cNvGrpSpPr/>
          <p:nvPr/>
        </p:nvGrpSpPr>
        <p:grpSpPr>
          <a:xfrm>
            <a:off x="8533581" y="3785686"/>
            <a:ext cx="469258" cy="1372752"/>
            <a:chOff x="8991157" y="-2384450"/>
            <a:chExt cx="665236" cy="1946062"/>
          </a:xfrm>
        </p:grpSpPr>
        <p:sp>
          <p:nvSpPr>
            <p:cNvPr id="2475" name="Google Shape;2475;p26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6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6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6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6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6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6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6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6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6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6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6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6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6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6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6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6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6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6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6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6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6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6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6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6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6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6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6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5_1">
    <p:spTree>
      <p:nvGrpSpPr>
        <p:cNvPr id="1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4" name="Google Shape;2504;p27"/>
          <p:cNvGrpSpPr/>
          <p:nvPr/>
        </p:nvGrpSpPr>
        <p:grpSpPr>
          <a:xfrm>
            <a:off x="-3136646" y="4070300"/>
            <a:ext cx="12508321" cy="1073228"/>
            <a:chOff x="-3136646" y="4070300"/>
            <a:chExt cx="12508321" cy="1073228"/>
          </a:xfrm>
        </p:grpSpPr>
        <p:sp>
          <p:nvSpPr>
            <p:cNvPr id="2505" name="Google Shape;2505;p27"/>
            <p:cNvSpPr/>
            <p:nvPr/>
          </p:nvSpPr>
          <p:spPr>
            <a:xfrm>
              <a:off x="-31366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7"/>
            <p:cNvSpPr/>
            <p:nvPr/>
          </p:nvSpPr>
          <p:spPr>
            <a:xfrm>
              <a:off x="729275" y="4846800"/>
              <a:ext cx="8642400" cy="295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7" name="Google Shape;2507;p27"/>
          <p:cNvGrpSpPr/>
          <p:nvPr/>
        </p:nvGrpSpPr>
        <p:grpSpPr>
          <a:xfrm>
            <a:off x="8560000" y="3197463"/>
            <a:ext cx="665236" cy="1946062"/>
            <a:chOff x="8991157" y="-2384450"/>
            <a:chExt cx="665236" cy="1946062"/>
          </a:xfrm>
        </p:grpSpPr>
        <p:sp>
          <p:nvSpPr>
            <p:cNvPr id="2508" name="Google Shape;2508;p2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7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7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7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7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7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7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7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7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7"/>
          <p:cNvSpPr txBox="1">
            <a:spLocks noGrp="1"/>
          </p:cNvSpPr>
          <p:nvPr>
            <p:ph type="title"/>
          </p:nvPr>
        </p:nvSpPr>
        <p:spPr>
          <a:xfrm>
            <a:off x="1998742" y="2048075"/>
            <a:ext cx="2205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37" name="Google Shape;2537;p27"/>
          <p:cNvSpPr txBox="1">
            <a:spLocks noGrp="1"/>
          </p:cNvSpPr>
          <p:nvPr>
            <p:ph type="subTitle" idx="1"/>
          </p:nvPr>
        </p:nvSpPr>
        <p:spPr>
          <a:xfrm>
            <a:off x="1998742" y="2278083"/>
            <a:ext cx="2205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8" name="Google Shape;2538;p27"/>
          <p:cNvSpPr txBox="1">
            <a:spLocks noGrp="1"/>
          </p:cNvSpPr>
          <p:nvPr>
            <p:ph type="title" idx="2"/>
          </p:nvPr>
        </p:nvSpPr>
        <p:spPr>
          <a:xfrm>
            <a:off x="4935003" y="2048075"/>
            <a:ext cx="2205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39" name="Google Shape;2539;p27"/>
          <p:cNvSpPr txBox="1">
            <a:spLocks noGrp="1"/>
          </p:cNvSpPr>
          <p:nvPr>
            <p:ph type="subTitle" idx="3"/>
          </p:nvPr>
        </p:nvSpPr>
        <p:spPr>
          <a:xfrm>
            <a:off x="4935003" y="2278083"/>
            <a:ext cx="2205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0" name="Google Shape;2540;p27"/>
          <p:cNvSpPr txBox="1">
            <a:spLocks noGrp="1"/>
          </p:cNvSpPr>
          <p:nvPr>
            <p:ph type="title" idx="4"/>
          </p:nvPr>
        </p:nvSpPr>
        <p:spPr>
          <a:xfrm>
            <a:off x="719473" y="3878118"/>
            <a:ext cx="220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41" name="Google Shape;2541;p27"/>
          <p:cNvSpPr txBox="1">
            <a:spLocks noGrp="1"/>
          </p:cNvSpPr>
          <p:nvPr>
            <p:ph type="subTitle" idx="5"/>
          </p:nvPr>
        </p:nvSpPr>
        <p:spPr>
          <a:xfrm>
            <a:off x="717823" y="4108126"/>
            <a:ext cx="2205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2" name="Google Shape;2542;p27"/>
          <p:cNvSpPr txBox="1">
            <a:spLocks noGrp="1"/>
          </p:cNvSpPr>
          <p:nvPr>
            <p:ph type="title" idx="6"/>
          </p:nvPr>
        </p:nvSpPr>
        <p:spPr>
          <a:xfrm>
            <a:off x="3652940" y="3878118"/>
            <a:ext cx="2205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43" name="Google Shape;2543;p27"/>
          <p:cNvSpPr txBox="1">
            <a:spLocks noGrp="1"/>
          </p:cNvSpPr>
          <p:nvPr>
            <p:ph type="subTitle" idx="7"/>
          </p:nvPr>
        </p:nvSpPr>
        <p:spPr>
          <a:xfrm>
            <a:off x="3652940" y="4108126"/>
            <a:ext cx="2205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4" name="Google Shape;2544;p27"/>
          <p:cNvSpPr txBox="1">
            <a:spLocks noGrp="1"/>
          </p:cNvSpPr>
          <p:nvPr>
            <p:ph type="title" idx="8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27"/>
          <p:cNvSpPr txBox="1">
            <a:spLocks noGrp="1"/>
          </p:cNvSpPr>
          <p:nvPr>
            <p:ph type="title" idx="9"/>
          </p:nvPr>
        </p:nvSpPr>
        <p:spPr>
          <a:xfrm>
            <a:off x="6220277" y="3878118"/>
            <a:ext cx="2205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46" name="Google Shape;2546;p27"/>
          <p:cNvSpPr txBox="1">
            <a:spLocks noGrp="1"/>
          </p:cNvSpPr>
          <p:nvPr>
            <p:ph type="subTitle" idx="13"/>
          </p:nvPr>
        </p:nvSpPr>
        <p:spPr>
          <a:xfrm>
            <a:off x="6220277" y="4108126"/>
            <a:ext cx="2205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47" name="Google Shape;2547;p27"/>
          <p:cNvGrpSpPr/>
          <p:nvPr/>
        </p:nvGrpSpPr>
        <p:grpSpPr>
          <a:xfrm>
            <a:off x="7699857" y="150720"/>
            <a:ext cx="965604" cy="239081"/>
            <a:chOff x="4036326" y="-955475"/>
            <a:chExt cx="1775987" cy="439811"/>
          </a:xfrm>
        </p:grpSpPr>
        <p:sp>
          <p:nvSpPr>
            <p:cNvPr id="2548" name="Google Shape;2548;p27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7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0" name="Google Shape;2550;p27"/>
          <p:cNvGrpSpPr/>
          <p:nvPr/>
        </p:nvGrpSpPr>
        <p:grpSpPr>
          <a:xfrm>
            <a:off x="-109912" y="356642"/>
            <a:ext cx="1477088" cy="365703"/>
            <a:chOff x="4036326" y="-955475"/>
            <a:chExt cx="1775987" cy="439811"/>
          </a:xfrm>
        </p:grpSpPr>
        <p:sp>
          <p:nvSpPr>
            <p:cNvPr id="2551" name="Google Shape;2551;p27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7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4" name="Google Shape;2554;p28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2555" name="Google Shape;2555;p28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2556" name="Google Shape;2556;p28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28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58" name="Google Shape;2558;p28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9" name="Google Shape;2559;p28"/>
          <p:cNvSpPr txBox="1">
            <a:spLocks noGrp="1"/>
          </p:cNvSpPr>
          <p:nvPr>
            <p:ph type="title"/>
          </p:nvPr>
        </p:nvSpPr>
        <p:spPr>
          <a:xfrm>
            <a:off x="2259472" y="114658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0" name="Google Shape;2560;p28"/>
          <p:cNvSpPr txBox="1">
            <a:spLocks noGrp="1"/>
          </p:cNvSpPr>
          <p:nvPr>
            <p:ph type="subTitle" idx="1"/>
          </p:nvPr>
        </p:nvSpPr>
        <p:spPr>
          <a:xfrm>
            <a:off x="2259472" y="1355619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1" name="Google Shape;2561;p28"/>
          <p:cNvSpPr txBox="1">
            <a:spLocks noGrp="1"/>
          </p:cNvSpPr>
          <p:nvPr>
            <p:ph type="title" idx="2"/>
          </p:nvPr>
        </p:nvSpPr>
        <p:spPr>
          <a:xfrm>
            <a:off x="5811147" y="114658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2" name="Google Shape;2562;p28"/>
          <p:cNvSpPr txBox="1">
            <a:spLocks noGrp="1"/>
          </p:cNvSpPr>
          <p:nvPr>
            <p:ph type="subTitle" idx="3"/>
          </p:nvPr>
        </p:nvSpPr>
        <p:spPr>
          <a:xfrm>
            <a:off x="5811147" y="1355619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3" name="Google Shape;2563;p28"/>
          <p:cNvSpPr txBox="1">
            <a:spLocks noGrp="1"/>
          </p:cNvSpPr>
          <p:nvPr>
            <p:ph type="title" idx="4"/>
          </p:nvPr>
        </p:nvSpPr>
        <p:spPr>
          <a:xfrm>
            <a:off x="2259472" y="231891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4" name="Google Shape;2564;p28"/>
          <p:cNvSpPr txBox="1">
            <a:spLocks noGrp="1"/>
          </p:cNvSpPr>
          <p:nvPr>
            <p:ph type="subTitle" idx="5"/>
          </p:nvPr>
        </p:nvSpPr>
        <p:spPr>
          <a:xfrm>
            <a:off x="2259472" y="2527948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5" name="Google Shape;2565;p28"/>
          <p:cNvSpPr txBox="1">
            <a:spLocks noGrp="1"/>
          </p:cNvSpPr>
          <p:nvPr>
            <p:ph type="title" idx="6"/>
          </p:nvPr>
        </p:nvSpPr>
        <p:spPr>
          <a:xfrm>
            <a:off x="5811147" y="231891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6" name="Google Shape;2566;p28"/>
          <p:cNvSpPr txBox="1">
            <a:spLocks noGrp="1"/>
          </p:cNvSpPr>
          <p:nvPr>
            <p:ph type="subTitle" idx="7"/>
          </p:nvPr>
        </p:nvSpPr>
        <p:spPr>
          <a:xfrm>
            <a:off x="5811147" y="2527948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7" name="Google Shape;2567;p28"/>
          <p:cNvSpPr txBox="1">
            <a:spLocks noGrp="1"/>
          </p:cNvSpPr>
          <p:nvPr>
            <p:ph type="title" idx="8"/>
          </p:nvPr>
        </p:nvSpPr>
        <p:spPr>
          <a:xfrm>
            <a:off x="5811147" y="3498484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8" name="Google Shape;2568;p28"/>
          <p:cNvSpPr txBox="1">
            <a:spLocks noGrp="1"/>
          </p:cNvSpPr>
          <p:nvPr>
            <p:ph type="subTitle" idx="9"/>
          </p:nvPr>
        </p:nvSpPr>
        <p:spPr>
          <a:xfrm>
            <a:off x="5811147" y="3707522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9" name="Google Shape;2569;p28"/>
          <p:cNvSpPr txBox="1">
            <a:spLocks noGrp="1"/>
          </p:cNvSpPr>
          <p:nvPr>
            <p:ph type="title" idx="13"/>
          </p:nvPr>
        </p:nvSpPr>
        <p:spPr>
          <a:xfrm>
            <a:off x="2259472" y="3498484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70" name="Google Shape;2570;p28"/>
          <p:cNvSpPr txBox="1">
            <a:spLocks noGrp="1"/>
          </p:cNvSpPr>
          <p:nvPr>
            <p:ph type="subTitle" idx="14"/>
          </p:nvPr>
        </p:nvSpPr>
        <p:spPr>
          <a:xfrm>
            <a:off x="2259472" y="3707522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1" name="Google Shape;2571;p28"/>
          <p:cNvSpPr txBox="1">
            <a:spLocks noGrp="1"/>
          </p:cNvSpPr>
          <p:nvPr>
            <p:ph type="title" idx="15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72" name="Google Shape;2572;p28"/>
          <p:cNvGrpSpPr/>
          <p:nvPr/>
        </p:nvGrpSpPr>
        <p:grpSpPr>
          <a:xfrm>
            <a:off x="2417757" y="44220"/>
            <a:ext cx="965604" cy="239081"/>
            <a:chOff x="4036326" y="-955475"/>
            <a:chExt cx="1775987" cy="439811"/>
          </a:xfrm>
        </p:grpSpPr>
        <p:sp>
          <p:nvSpPr>
            <p:cNvPr id="2573" name="Google Shape;2573;p2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5" name="Google Shape;2575;p28"/>
          <p:cNvGrpSpPr/>
          <p:nvPr/>
        </p:nvGrpSpPr>
        <p:grpSpPr>
          <a:xfrm>
            <a:off x="7324732" y="92995"/>
            <a:ext cx="965604" cy="239081"/>
            <a:chOff x="4036326" y="-955475"/>
            <a:chExt cx="1775987" cy="439811"/>
          </a:xfrm>
        </p:grpSpPr>
        <p:sp>
          <p:nvSpPr>
            <p:cNvPr id="2576" name="Google Shape;2576;p2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8" name="Google Shape;2578;p28"/>
          <p:cNvGrpSpPr/>
          <p:nvPr/>
        </p:nvGrpSpPr>
        <p:grpSpPr>
          <a:xfrm>
            <a:off x="-851400" y="266738"/>
            <a:ext cx="1631075" cy="374250"/>
            <a:chOff x="1284050" y="-462000"/>
            <a:chExt cx="1631075" cy="374250"/>
          </a:xfrm>
        </p:grpSpPr>
        <p:sp>
          <p:nvSpPr>
            <p:cNvPr id="2579" name="Google Shape;2579;p28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8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8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2" name="Google Shape;2582;p28"/>
          <p:cNvGrpSpPr/>
          <p:nvPr/>
        </p:nvGrpSpPr>
        <p:grpSpPr>
          <a:xfrm>
            <a:off x="61331" y="3770761"/>
            <a:ext cx="469258" cy="1372752"/>
            <a:chOff x="8991157" y="-2384450"/>
            <a:chExt cx="665236" cy="1946062"/>
          </a:xfrm>
        </p:grpSpPr>
        <p:sp>
          <p:nvSpPr>
            <p:cNvPr id="2583" name="Google Shape;2583;p2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1" name="Google Shape;2611;p28"/>
          <p:cNvGrpSpPr/>
          <p:nvPr/>
        </p:nvGrpSpPr>
        <p:grpSpPr>
          <a:xfrm flipH="1">
            <a:off x="8536949" y="3132754"/>
            <a:ext cx="764487" cy="2010759"/>
            <a:chOff x="9765662" y="-2191721"/>
            <a:chExt cx="764487" cy="2010759"/>
          </a:xfrm>
        </p:grpSpPr>
        <p:sp>
          <p:nvSpPr>
            <p:cNvPr id="2612" name="Google Shape;2612;p28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8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8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8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8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8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8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8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8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8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8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8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8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8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8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8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8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8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8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8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8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8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8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8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8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8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8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8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8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8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8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8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8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8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8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8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8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8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8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8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8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8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8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8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8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8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8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8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8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28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28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8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8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8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8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8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8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8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8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8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8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8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8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8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8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8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8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8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8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8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8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8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8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8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8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8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8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8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8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8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8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8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8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8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28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28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28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7_1">
    <p:spTree>
      <p:nvGrpSpPr>
        <p:cNvPr id="1" name="Shape 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0" name="Google Shape;2700;p29"/>
          <p:cNvGrpSpPr/>
          <p:nvPr/>
        </p:nvGrpSpPr>
        <p:grpSpPr>
          <a:xfrm>
            <a:off x="-2750883" y="4070300"/>
            <a:ext cx="14645767" cy="1073228"/>
            <a:chOff x="-2750883" y="4070300"/>
            <a:chExt cx="14645767" cy="1073228"/>
          </a:xfrm>
        </p:grpSpPr>
        <p:grpSp>
          <p:nvGrpSpPr>
            <p:cNvPr id="2701" name="Google Shape;2701;p29"/>
            <p:cNvGrpSpPr/>
            <p:nvPr/>
          </p:nvGrpSpPr>
          <p:grpSpPr>
            <a:xfrm>
              <a:off x="-2750883" y="4070300"/>
              <a:ext cx="14645767" cy="1073228"/>
              <a:chOff x="-1524000" y="4070300"/>
              <a:chExt cx="14645767" cy="1073228"/>
            </a:xfrm>
          </p:grpSpPr>
          <p:sp>
            <p:nvSpPr>
              <p:cNvPr id="2702" name="Google Shape;2702;p29"/>
              <p:cNvSpPr/>
              <p:nvPr/>
            </p:nvSpPr>
            <p:spPr>
              <a:xfrm>
                <a:off x="-15240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29"/>
              <p:cNvSpPr/>
              <p:nvPr/>
            </p:nvSpPr>
            <p:spPr>
              <a:xfrm flipH="1">
                <a:off x="9255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04" name="Google Shape;2704;p29"/>
            <p:cNvSpPr/>
            <p:nvPr/>
          </p:nvSpPr>
          <p:spPr>
            <a:xfrm>
              <a:off x="1031225" y="4717725"/>
              <a:ext cx="7101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5" name="Google Shape;2705;p29"/>
          <p:cNvGrpSpPr/>
          <p:nvPr/>
        </p:nvGrpSpPr>
        <p:grpSpPr>
          <a:xfrm flipH="1">
            <a:off x="9325" y="3197463"/>
            <a:ext cx="665236" cy="1946062"/>
            <a:chOff x="8991157" y="-2384450"/>
            <a:chExt cx="665236" cy="1946062"/>
          </a:xfrm>
        </p:grpSpPr>
        <p:sp>
          <p:nvSpPr>
            <p:cNvPr id="2706" name="Google Shape;2706;p2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2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2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2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2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2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29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29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29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29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2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2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2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2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2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2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2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2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2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2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2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2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2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29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29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29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29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4" name="Google Shape;2734;p29"/>
          <p:cNvSpPr txBox="1">
            <a:spLocks noGrp="1"/>
          </p:cNvSpPr>
          <p:nvPr>
            <p:ph type="title"/>
          </p:nvPr>
        </p:nvSpPr>
        <p:spPr>
          <a:xfrm>
            <a:off x="1023437" y="1832687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5" name="Google Shape;2735;p29"/>
          <p:cNvSpPr txBox="1">
            <a:spLocks noGrp="1"/>
          </p:cNvSpPr>
          <p:nvPr>
            <p:ph type="subTitle" idx="1"/>
          </p:nvPr>
        </p:nvSpPr>
        <p:spPr>
          <a:xfrm>
            <a:off x="1023437" y="2068502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6" name="Google Shape;2736;p29"/>
          <p:cNvSpPr txBox="1">
            <a:spLocks noGrp="1"/>
          </p:cNvSpPr>
          <p:nvPr>
            <p:ph type="title" idx="2"/>
          </p:nvPr>
        </p:nvSpPr>
        <p:spPr>
          <a:xfrm>
            <a:off x="3579000" y="1832687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7" name="Google Shape;2737;p29"/>
          <p:cNvSpPr txBox="1">
            <a:spLocks noGrp="1"/>
          </p:cNvSpPr>
          <p:nvPr>
            <p:ph type="subTitle" idx="3"/>
          </p:nvPr>
        </p:nvSpPr>
        <p:spPr>
          <a:xfrm>
            <a:off x="3579000" y="2068502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8" name="Google Shape;2738;p29"/>
          <p:cNvSpPr txBox="1">
            <a:spLocks noGrp="1"/>
          </p:cNvSpPr>
          <p:nvPr>
            <p:ph type="title" idx="4"/>
          </p:nvPr>
        </p:nvSpPr>
        <p:spPr>
          <a:xfrm>
            <a:off x="1023437" y="3693805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9" name="Google Shape;2739;p29"/>
          <p:cNvSpPr txBox="1">
            <a:spLocks noGrp="1"/>
          </p:cNvSpPr>
          <p:nvPr>
            <p:ph type="subTitle" idx="5"/>
          </p:nvPr>
        </p:nvSpPr>
        <p:spPr>
          <a:xfrm>
            <a:off x="1023437" y="3924241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0" name="Google Shape;2740;p29"/>
          <p:cNvSpPr txBox="1">
            <a:spLocks noGrp="1"/>
          </p:cNvSpPr>
          <p:nvPr>
            <p:ph type="title" idx="6"/>
          </p:nvPr>
        </p:nvSpPr>
        <p:spPr>
          <a:xfrm>
            <a:off x="3579000" y="3693805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41" name="Google Shape;2741;p29"/>
          <p:cNvSpPr txBox="1">
            <a:spLocks noGrp="1"/>
          </p:cNvSpPr>
          <p:nvPr>
            <p:ph type="subTitle" idx="7"/>
          </p:nvPr>
        </p:nvSpPr>
        <p:spPr>
          <a:xfrm>
            <a:off x="3579000" y="3924241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2" name="Google Shape;2742;p29"/>
          <p:cNvSpPr txBox="1">
            <a:spLocks noGrp="1"/>
          </p:cNvSpPr>
          <p:nvPr>
            <p:ph type="title" idx="8"/>
          </p:nvPr>
        </p:nvSpPr>
        <p:spPr>
          <a:xfrm>
            <a:off x="6134563" y="1832687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43" name="Google Shape;2743;p29"/>
          <p:cNvSpPr txBox="1">
            <a:spLocks noGrp="1"/>
          </p:cNvSpPr>
          <p:nvPr>
            <p:ph type="subTitle" idx="9"/>
          </p:nvPr>
        </p:nvSpPr>
        <p:spPr>
          <a:xfrm>
            <a:off x="6134563" y="2068502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4" name="Google Shape;2744;p29"/>
          <p:cNvSpPr txBox="1">
            <a:spLocks noGrp="1"/>
          </p:cNvSpPr>
          <p:nvPr>
            <p:ph type="title" idx="13"/>
          </p:nvPr>
        </p:nvSpPr>
        <p:spPr>
          <a:xfrm>
            <a:off x="6134563" y="3693805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45" name="Google Shape;2745;p29"/>
          <p:cNvSpPr txBox="1">
            <a:spLocks noGrp="1"/>
          </p:cNvSpPr>
          <p:nvPr>
            <p:ph type="subTitle" idx="14"/>
          </p:nvPr>
        </p:nvSpPr>
        <p:spPr>
          <a:xfrm>
            <a:off x="6134563" y="3924241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6" name="Google Shape;2746;p29"/>
          <p:cNvSpPr txBox="1">
            <a:spLocks noGrp="1"/>
          </p:cNvSpPr>
          <p:nvPr>
            <p:ph type="title" idx="15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47" name="Google Shape;2747;p29"/>
          <p:cNvGrpSpPr/>
          <p:nvPr/>
        </p:nvGrpSpPr>
        <p:grpSpPr>
          <a:xfrm>
            <a:off x="-721200" y="138488"/>
            <a:ext cx="1631075" cy="374250"/>
            <a:chOff x="1284050" y="-462000"/>
            <a:chExt cx="1631075" cy="374250"/>
          </a:xfrm>
        </p:grpSpPr>
        <p:sp>
          <p:nvSpPr>
            <p:cNvPr id="2748" name="Google Shape;2748;p2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2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9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1" name="Google Shape;2751;p29"/>
          <p:cNvGrpSpPr/>
          <p:nvPr/>
        </p:nvGrpSpPr>
        <p:grpSpPr>
          <a:xfrm>
            <a:off x="7863525" y="115388"/>
            <a:ext cx="1631075" cy="374250"/>
            <a:chOff x="1284050" y="-462000"/>
            <a:chExt cx="1631075" cy="374250"/>
          </a:xfrm>
        </p:grpSpPr>
        <p:sp>
          <p:nvSpPr>
            <p:cNvPr id="2752" name="Google Shape;2752;p2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2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29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5" name="Google Shape;2755;p29"/>
          <p:cNvGrpSpPr/>
          <p:nvPr/>
        </p:nvGrpSpPr>
        <p:grpSpPr>
          <a:xfrm flipH="1">
            <a:off x="8308349" y="3132754"/>
            <a:ext cx="764487" cy="2010759"/>
            <a:chOff x="9765662" y="-2191721"/>
            <a:chExt cx="764487" cy="2010759"/>
          </a:xfrm>
        </p:grpSpPr>
        <p:sp>
          <p:nvSpPr>
            <p:cNvPr id="2756" name="Google Shape;2756;p29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29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29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29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29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29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29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29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29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29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29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29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29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29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29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29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29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29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29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29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29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29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29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29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29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29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29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29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29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29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29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29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29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29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29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29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9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29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29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29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29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29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29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9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29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29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29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29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29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29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29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29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29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29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29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29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29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29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29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29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29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29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29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29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29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29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29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29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29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9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9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9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9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9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9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9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9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9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9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9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9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9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9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9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9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9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29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4" name="Google Shape;2844;p30"/>
          <p:cNvSpPr txBox="1">
            <a:spLocks noGrp="1"/>
          </p:cNvSpPr>
          <p:nvPr>
            <p:ph type="title" hasCustomPrompt="1"/>
          </p:nvPr>
        </p:nvSpPr>
        <p:spPr>
          <a:xfrm>
            <a:off x="4451775" y="660725"/>
            <a:ext cx="39723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45" name="Google Shape;2845;p30"/>
          <p:cNvSpPr txBox="1">
            <a:spLocks noGrp="1"/>
          </p:cNvSpPr>
          <p:nvPr>
            <p:ph type="subTitle" idx="1"/>
          </p:nvPr>
        </p:nvSpPr>
        <p:spPr>
          <a:xfrm>
            <a:off x="4451775" y="1455454"/>
            <a:ext cx="39723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46" name="Google Shape;2846;p30"/>
          <p:cNvSpPr txBox="1">
            <a:spLocks noGrp="1"/>
          </p:cNvSpPr>
          <p:nvPr>
            <p:ph type="title" idx="2" hasCustomPrompt="1"/>
          </p:nvPr>
        </p:nvSpPr>
        <p:spPr>
          <a:xfrm>
            <a:off x="4451775" y="1955348"/>
            <a:ext cx="39723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47" name="Google Shape;2847;p30"/>
          <p:cNvSpPr txBox="1">
            <a:spLocks noGrp="1"/>
          </p:cNvSpPr>
          <p:nvPr>
            <p:ph type="subTitle" idx="3"/>
          </p:nvPr>
        </p:nvSpPr>
        <p:spPr>
          <a:xfrm>
            <a:off x="4451775" y="2751025"/>
            <a:ext cx="39723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48" name="Google Shape;2848;p30"/>
          <p:cNvSpPr txBox="1">
            <a:spLocks noGrp="1"/>
          </p:cNvSpPr>
          <p:nvPr>
            <p:ph type="title" idx="4" hasCustomPrompt="1"/>
          </p:nvPr>
        </p:nvSpPr>
        <p:spPr>
          <a:xfrm>
            <a:off x="4451775" y="3321398"/>
            <a:ext cx="39723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49" name="Google Shape;2849;p30"/>
          <p:cNvSpPr txBox="1">
            <a:spLocks noGrp="1"/>
          </p:cNvSpPr>
          <p:nvPr>
            <p:ph type="subTitle" idx="5"/>
          </p:nvPr>
        </p:nvSpPr>
        <p:spPr>
          <a:xfrm>
            <a:off x="4451775" y="4117075"/>
            <a:ext cx="39723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850" name="Google Shape;2850;p30"/>
          <p:cNvGrpSpPr/>
          <p:nvPr/>
        </p:nvGrpSpPr>
        <p:grpSpPr>
          <a:xfrm>
            <a:off x="-7683" y="4070300"/>
            <a:ext cx="9151633" cy="1073228"/>
            <a:chOff x="-2293683" y="4070300"/>
            <a:chExt cx="9151633" cy="1073228"/>
          </a:xfrm>
        </p:grpSpPr>
        <p:sp>
          <p:nvSpPr>
            <p:cNvPr id="2851" name="Google Shape;2851;p30"/>
            <p:cNvSpPr/>
            <p:nvPr/>
          </p:nvSpPr>
          <p:spPr>
            <a:xfrm>
              <a:off x="-2293683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0"/>
            <p:cNvSpPr/>
            <p:nvPr/>
          </p:nvSpPr>
          <p:spPr>
            <a:xfrm>
              <a:off x="1572250" y="4717725"/>
              <a:ext cx="52857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3" name="Google Shape;2853;p30"/>
          <p:cNvGrpSpPr/>
          <p:nvPr/>
        </p:nvGrpSpPr>
        <p:grpSpPr>
          <a:xfrm>
            <a:off x="6051282" y="267120"/>
            <a:ext cx="965604" cy="239081"/>
            <a:chOff x="4036326" y="-955475"/>
            <a:chExt cx="1775987" cy="439811"/>
          </a:xfrm>
        </p:grpSpPr>
        <p:sp>
          <p:nvSpPr>
            <p:cNvPr id="2854" name="Google Shape;2854;p30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0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6" name="Google Shape;2856;p30"/>
          <p:cNvGrpSpPr/>
          <p:nvPr/>
        </p:nvGrpSpPr>
        <p:grpSpPr>
          <a:xfrm>
            <a:off x="-573937" y="295017"/>
            <a:ext cx="1477088" cy="365703"/>
            <a:chOff x="4036326" y="-955475"/>
            <a:chExt cx="1775987" cy="439811"/>
          </a:xfrm>
        </p:grpSpPr>
        <p:sp>
          <p:nvSpPr>
            <p:cNvPr id="2857" name="Google Shape;2857;p30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0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9" name="Google Shape;2859;p30"/>
          <p:cNvGrpSpPr/>
          <p:nvPr/>
        </p:nvGrpSpPr>
        <p:grpSpPr>
          <a:xfrm>
            <a:off x="8511463" y="203805"/>
            <a:ext cx="1477088" cy="365703"/>
            <a:chOff x="4036326" y="-955475"/>
            <a:chExt cx="1775987" cy="439811"/>
          </a:xfrm>
        </p:grpSpPr>
        <p:sp>
          <p:nvSpPr>
            <p:cNvPr id="2860" name="Google Shape;2860;p30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0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4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430" name="Google Shape;430;p4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431" name="Google Shape;431;p4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" name="Google Shape;433;p4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4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5" name="Google Shape;435;p4"/>
          <p:cNvSpPr txBox="1">
            <a:spLocks noGrp="1"/>
          </p:cNvSpPr>
          <p:nvPr>
            <p:ph type="body" idx="1"/>
          </p:nvPr>
        </p:nvSpPr>
        <p:spPr>
          <a:xfrm>
            <a:off x="716900" y="1051849"/>
            <a:ext cx="7704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 SemiBold"/>
              <a:buAutoNum type="arabicPeriod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grpSp>
        <p:nvGrpSpPr>
          <p:cNvPr id="436" name="Google Shape;436;p4"/>
          <p:cNvGrpSpPr/>
          <p:nvPr/>
        </p:nvGrpSpPr>
        <p:grpSpPr>
          <a:xfrm>
            <a:off x="1128982" y="182920"/>
            <a:ext cx="965604" cy="239081"/>
            <a:chOff x="4036326" y="-955475"/>
            <a:chExt cx="1775987" cy="439811"/>
          </a:xfrm>
        </p:grpSpPr>
        <p:sp>
          <p:nvSpPr>
            <p:cNvPr id="437" name="Google Shape;437;p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4"/>
          <p:cNvGrpSpPr/>
          <p:nvPr/>
        </p:nvGrpSpPr>
        <p:grpSpPr>
          <a:xfrm>
            <a:off x="7553332" y="92995"/>
            <a:ext cx="965604" cy="239081"/>
            <a:chOff x="4036326" y="-955475"/>
            <a:chExt cx="1775987" cy="439811"/>
          </a:xfrm>
        </p:grpSpPr>
        <p:sp>
          <p:nvSpPr>
            <p:cNvPr id="440" name="Google Shape;440;p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4"/>
          <p:cNvGrpSpPr/>
          <p:nvPr/>
        </p:nvGrpSpPr>
        <p:grpSpPr>
          <a:xfrm flipH="1">
            <a:off x="8513925" y="3197463"/>
            <a:ext cx="665236" cy="1946062"/>
            <a:chOff x="8991157" y="-2384450"/>
            <a:chExt cx="665236" cy="1946062"/>
          </a:xfrm>
        </p:grpSpPr>
        <p:sp>
          <p:nvSpPr>
            <p:cNvPr id="443" name="Google Shape;443;p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4"/>
          <p:cNvGrpSpPr/>
          <p:nvPr/>
        </p:nvGrpSpPr>
        <p:grpSpPr>
          <a:xfrm flipH="1">
            <a:off x="-210613" y="3132729"/>
            <a:ext cx="764487" cy="2010759"/>
            <a:chOff x="9765662" y="-2191721"/>
            <a:chExt cx="764487" cy="2010759"/>
          </a:xfrm>
        </p:grpSpPr>
        <p:sp>
          <p:nvSpPr>
            <p:cNvPr id="472" name="Google Shape;472;p4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1"/>
          <p:cNvSpPr txBox="1">
            <a:spLocks noGrp="1"/>
          </p:cNvSpPr>
          <p:nvPr>
            <p:ph type="title"/>
          </p:nvPr>
        </p:nvSpPr>
        <p:spPr>
          <a:xfrm>
            <a:off x="1369659" y="2611923"/>
            <a:ext cx="2866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64" name="Google Shape;2864;p31"/>
          <p:cNvSpPr txBox="1">
            <a:spLocks noGrp="1"/>
          </p:cNvSpPr>
          <p:nvPr>
            <p:ph type="title" idx="2"/>
          </p:nvPr>
        </p:nvSpPr>
        <p:spPr>
          <a:xfrm>
            <a:off x="4907841" y="2611923"/>
            <a:ext cx="2866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65" name="Google Shape;2865;p31"/>
          <p:cNvSpPr txBox="1">
            <a:spLocks noGrp="1"/>
          </p:cNvSpPr>
          <p:nvPr>
            <p:ph type="title" idx="3" hasCustomPrompt="1"/>
          </p:nvPr>
        </p:nvSpPr>
        <p:spPr>
          <a:xfrm>
            <a:off x="2423409" y="1888596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6" name="Google Shape;2866;p31"/>
          <p:cNvSpPr txBox="1">
            <a:spLocks noGrp="1"/>
          </p:cNvSpPr>
          <p:nvPr>
            <p:ph type="subTitle" idx="1"/>
          </p:nvPr>
        </p:nvSpPr>
        <p:spPr>
          <a:xfrm>
            <a:off x="1370709" y="2826231"/>
            <a:ext cx="2864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67" name="Google Shape;2867;p31"/>
          <p:cNvSpPr txBox="1">
            <a:spLocks noGrp="1"/>
          </p:cNvSpPr>
          <p:nvPr>
            <p:ph type="title" idx="4" hasCustomPrompt="1"/>
          </p:nvPr>
        </p:nvSpPr>
        <p:spPr>
          <a:xfrm>
            <a:off x="5961591" y="1888596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8" name="Google Shape;2868;p31"/>
          <p:cNvSpPr txBox="1">
            <a:spLocks noGrp="1"/>
          </p:cNvSpPr>
          <p:nvPr>
            <p:ph type="subTitle" idx="5"/>
          </p:nvPr>
        </p:nvSpPr>
        <p:spPr>
          <a:xfrm>
            <a:off x="4908891" y="2826231"/>
            <a:ext cx="2864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69" name="Google Shape;2869;p31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70" name="Google Shape;2870;p31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2871" name="Google Shape;2871;p31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2872" name="Google Shape;2872;p31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1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4" name="Google Shape;2874;p31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5" name="Google Shape;2875;p31"/>
          <p:cNvGrpSpPr/>
          <p:nvPr/>
        </p:nvGrpSpPr>
        <p:grpSpPr>
          <a:xfrm>
            <a:off x="598232" y="150720"/>
            <a:ext cx="965604" cy="239081"/>
            <a:chOff x="4036326" y="-955475"/>
            <a:chExt cx="1775987" cy="439811"/>
          </a:xfrm>
        </p:grpSpPr>
        <p:sp>
          <p:nvSpPr>
            <p:cNvPr id="2876" name="Google Shape;2876;p3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31"/>
          <p:cNvGrpSpPr/>
          <p:nvPr/>
        </p:nvGrpSpPr>
        <p:grpSpPr>
          <a:xfrm>
            <a:off x="7699857" y="150720"/>
            <a:ext cx="965604" cy="239081"/>
            <a:chOff x="4036326" y="-955475"/>
            <a:chExt cx="1775987" cy="439811"/>
          </a:xfrm>
        </p:grpSpPr>
        <p:sp>
          <p:nvSpPr>
            <p:cNvPr id="2879" name="Google Shape;2879;p31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1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1" name="Google Shape;2881;p31"/>
          <p:cNvGrpSpPr/>
          <p:nvPr/>
        </p:nvGrpSpPr>
        <p:grpSpPr>
          <a:xfrm flipH="1">
            <a:off x="-98027" y="3938138"/>
            <a:ext cx="811246" cy="1205364"/>
            <a:chOff x="8044750" y="-1789024"/>
            <a:chExt cx="811246" cy="1205364"/>
          </a:xfrm>
        </p:grpSpPr>
        <p:sp>
          <p:nvSpPr>
            <p:cNvPr id="2882" name="Google Shape;2882;p31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1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1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1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1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1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1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1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1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1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1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1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1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1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1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1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1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1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1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1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2" name="Google Shape;2902;p31"/>
          <p:cNvGrpSpPr/>
          <p:nvPr/>
        </p:nvGrpSpPr>
        <p:grpSpPr>
          <a:xfrm flipH="1">
            <a:off x="8430773" y="3938138"/>
            <a:ext cx="811246" cy="1205364"/>
            <a:chOff x="8044750" y="-1789024"/>
            <a:chExt cx="811246" cy="1205364"/>
          </a:xfrm>
        </p:grpSpPr>
        <p:sp>
          <p:nvSpPr>
            <p:cNvPr id="2903" name="Google Shape;2903;p31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1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1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1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1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1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1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1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1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1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1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1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1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1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1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1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1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1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1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1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4" name="Google Shape;2924;p32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2925" name="Google Shape;2925;p32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2926" name="Google Shape;2926;p32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32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28" name="Google Shape;2928;p32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32"/>
          <p:cNvGrpSpPr/>
          <p:nvPr/>
        </p:nvGrpSpPr>
        <p:grpSpPr>
          <a:xfrm flipH="1">
            <a:off x="85525" y="3197463"/>
            <a:ext cx="665236" cy="1946062"/>
            <a:chOff x="8991157" y="-2384450"/>
            <a:chExt cx="665236" cy="1946062"/>
          </a:xfrm>
        </p:grpSpPr>
        <p:sp>
          <p:nvSpPr>
            <p:cNvPr id="2930" name="Google Shape;2930;p3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2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2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2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2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2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2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2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2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2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2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2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2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2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2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2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2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2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2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8" name="Google Shape;2958;p32"/>
          <p:cNvSpPr txBox="1">
            <a:spLocks noGrp="1"/>
          </p:cNvSpPr>
          <p:nvPr>
            <p:ph type="title"/>
          </p:nvPr>
        </p:nvSpPr>
        <p:spPr>
          <a:xfrm>
            <a:off x="3471450" y="576044"/>
            <a:ext cx="49479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59" name="Google Shape;2959;p32"/>
          <p:cNvSpPr txBox="1">
            <a:spLocks noGrp="1"/>
          </p:cNvSpPr>
          <p:nvPr>
            <p:ph type="subTitle" idx="1"/>
          </p:nvPr>
        </p:nvSpPr>
        <p:spPr>
          <a:xfrm>
            <a:off x="3467850" y="1674589"/>
            <a:ext cx="4951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0" name="Google Shape;2960;p32"/>
          <p:cNvSpPr txBox="1"/>
          <p:nvPr/>
        </p:nvSpPr>
        <p:spPr>
          <a:xfrm>
            <a:off x="3351325" y="3648500"/>
            <a:ext cx="5067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 PLUS 1p"/>
                <a:ea typeface="M PLUS 1p"/>
                <a:cs typeface="M PLUS 1p"/>
                <a:sym typeface="M PLUS 1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, and includes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 PLUS 1p"/>
                <a:ea typeface="M PLUS 1p"/>
                <a:cs typeface="M PLUS 1p"/>
                <a:sym typeface="M PLUS 1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 PLUS 1p"/>
                <a:ea typeface="M PLUS 1p"/>
                <a:cs typeface="M PLUS 1p"/>
                <a:sym typeface="M PLUS 1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grpSp>
        <p:nvGrpSpPr>
          <p:cNvPr id="2961" name="Google Shape;2961;p32"/>
          <p:cNvGrpSpPr/>
          <p:nvPr/>
        </p:nvGrpSpPr>
        <p:grpSpPr>
          <a:xfrm>
            <a:off x="1569982" y="210358"/>
            <a:ext cx="965604" cy="239081"/>
            <a:chOff x="4036326" y="-955475"/>
            <a:chExt cx="1775987" cy="439811"/>
          </a:xfrm>
        </p:grpSpPr>
        <p:sp>
          <p:nvSpPr>
            <p:cNvPr id="2962" name="Google Shape;2962;p3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4" name="Google Shape;2964;p32"/>
          <p:cNvGrpSpPr/>
          <p:nvPr/>
        </p:nvGrpSpPr>
        <p:grpSpPr>
          <a:xfrm>
            <a:off x="-85487" y="210342"/>
            <a:ext cx="1477088" cy="365703"/>
            <a:chOff x="4036326" y="-955475"/>
            <a:chExt cx="1775987" cy="439811"/>
          </a:xfrm>
        </p:grpSpPr>
        <p:sp>
          <p:nvSpPr>
            <p:cNvPr id="2965" name="Google Shape;2965;p3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7" name="Google Shape;2967;p32"/>
          <p:cNvGrpSpPr/>
          <p:nvPr/>
        </p:nvGrpSpPr>
        <p:grpSpPr>
          <a:xfrm>
            <a:off x="8343238" y="147042"/>
            <a:ext cx="1477088" cy="365703"/>
            <a:chOff x="4036326" y="-955475"/>
            <a:chExt cx="1775987" cy="439811"/>
          </a:xfrm>
        </p:grpSpPr>
        <p:sp>
          <p:nvSpPr>
            <p:cNvPr id="2968" name="Google Shape;2968;p3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0" name="Google Shape;2970;p32"/>
          <p:cNvGrpSpPr/>
          <p:nvPr/>
        </p:nvGrpSpPr>
        <p:grpSpPr>
          <a:xfrm>
            <a:off x="6943057" y="147058"/>
            <a:ext cx="965604" cy="239081"/>
            <a:chOff x="4036326" y="-955475"/>
            <a:chExt cx="1775987" cy="439811"/>
          </a:xfrm>
        </p:grpSpPr>
        <p:sp>
          <p:nvSpPr>
            <p:cNvPr id="2971" name="Google Shape;2971;p32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2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4" name="Google Shape;2974;p33"/>
          <p:cNvGrpSpPr/>
          <p:nvPr/>
        </p:nvGrpSpPr>
        <p:grpSpPr>
          <a:xfrm>
            <a:off x="-2750883" y="4070300"/>
            <a:ext cx="14645767" cy="1073228"/>
            <a:chOff x="-2750883" y="4070300"/>
            <a:chExt cx="14645767" cy="1073228"/>
          </a:xfrm>
        </p:grpSpPr>
        <p:grpSp>
          <p:nvGrpSpPr>
            <p:cNvPr id="2975" name="Google Shape;2975;p33"/>
            <p:cNvGrpSpPr/>
            <p:nvPr/>
          </p:nvGrpSpPr>
          <p:grpSpPr>
            <a:xfrm>
              <a:off x="-2750883" y="4070300"/>
              <a:ext cx="14645767" cy="1073228"/>
              <a:chOff x="-1524000" y="4070300"/>
              <a:chExt cx="14645767" cy="1073228"/>
            </a:xfrm>
          </p:grpSpPr>
          <p:sp>
            <p:nvSpPr>
              <p:cNvPr id="2976" name="Google Shape;2976;p33"/>
              <p:cNvSpPr/>
              <p:nvPr/>
            </p:nvSpPr>
            <p:spPr>
              <a:xfrm>
                <a:off x="-15240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3"/>
              <p:cNvSpPr/>
              <p:nvPr/>
            </p:nvSpPr>
            <p:spPr>
              <a:xfrm flipH="1">
                <a:off x="9255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8" name="Google Shape;2978;p33"/>
            <p:cNvSpPr/>
            <p:nvPr/>
          </p:nvSpPr>
          <p:spPr>
            <a:xfrm>
              <a:off x="1031225" y="4717725"/>
              <a:ext cx="7101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9" name="Google Shape;2979;p33"/>
          <p:cNvGrpSpPr/>
          <p:nvPr/>
        </p:nvGrpSpPr>
        <p:grpSpPr>
          <a:xfrm>
            <a:off x="7699857" y="150720"/>
            <a:ext cx="965604" cy="239081"/>
            <a:chOff x="4036326" y="-955475"/>
            <a:chExt cx="1775987" cy="439811"/>
          </a:xfrm>
        </p:grpSpPr>
        <p:sp>
          <p:nvSpPr>
            <p:cNvPr id="2980" name="Google Shape;2980;p3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2" name="Google Shape;2982;p33"/>
          <p:cNvGrpSpPr/>
          <p:nvPr/>
        </p:nvGrpSpPr>
        <p:grpSpPr>
          <a:xfrm>
            <a:off x="598232" y="150720"/>
            <a:ext cx="965604" cy="239081"/>
            <a:chOff x="4036326" y="-955475"/>
            <a:chExt cx="1775987" cy="439811"/>
          </a:xfrm>
        </p:grpSpPr>
        <p:sp>
          <p:nvSpPr>
            <p:cNvPr id="2983" name="Google Shape;2983;p33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3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5" name="Google Shape;2985;p33"/>
          <p:cNvGrpSpPr/>
          <p:nvPr/>
        </p:nvGrpSpPr>
        <p:grpSpPr>
          <a:xfrm flipH="1">
            <a:off x="8308349" y="3132754"/>
            <a:ext cx="764487" cy="2010759"/>
            <a:chOff x="9765662" y="-2191721"/>
            <a:chExt cx="764487" cy="2010759"/>
          </a:xfrm>
        </p:grpSpPr>
        <p:sp>
          <p:nvSpPr>
            <p:cNvPr id="2986" name="Google Shape;2986;p3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3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3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3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3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3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3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3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3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3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3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3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3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3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3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3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3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3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3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3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3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3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3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3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3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3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3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3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3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3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3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3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3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3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3" name="Google Shape;3073;p33"/>
          <p:cNvGrpSpPr/>
          <p:nvPr/>
        </p:nvGrpSpPr>
        <p:grpSpPr>
          <a:xfrm flipH="1">
            <a:off x="122749" y="3132754"/>
            <a:ext cx="764487" cy="2010759"/>
            <a:chOff x="9765662" y="-2191721"/>
            <a:chExt cx="764487" cy="2010759"/>
          </a:xfrm>
        </p:grpSpPr>
        <p:sp>
          <p:nvSpPr>
            <p:cNvPr id="3074" name="Google Shape;3074;p3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3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3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3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3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3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3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3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3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3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3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3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3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3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3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3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3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3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3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3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3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3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3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3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3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3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3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3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3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3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3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3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3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3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3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3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3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3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3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3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3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3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3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3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3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3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3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3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3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3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3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3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3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3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3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3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3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3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3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3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3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3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2" name="Google Shape;3162;p34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3163" name="Google Shape;3163;p34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3164" name="Google Shape;3164;p34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34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66" name="Google Shape;3166;p34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7" name="Google Shape;3167;p34"/>
          <p:cNvGrpSpPr/>
          <p:nvPr/>
        </p:nvGrpSpPr>
        <p:grpSpPr>
          <a:xfrm flipH="1">
            <a:off x="85525" y="3197463"/>
            <a:ext cx="665236" cy="1946062"/>
            <a:chOff x="8991157" y="-2384450"/>
            <a:chExt cx="665236" cy="1946062"/>
          </a:xfrm>
        </p:grpSpPr>
        <p:sp>
          <p:nvSpPr>
            <p:cNvPr id="3168" name="Google Shape;3168;p3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4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4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4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4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4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4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4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4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4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4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4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4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4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4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4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4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4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4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6" name="Google Shape;3196;p34"/>
          <p:cNvGrpSpPr/>
          <p:nvPr/>
        </p:nvGrpSpPr>
        <p:grpSpPr>
          <a:xfrm>
            <a:off x="2729782" y="141845"/>
            <a:ext cx="965604" cy="239081"/>
            <a:chOff x="4036326" y="-955475"/>
            <a:chExt cx="1775987" cy="439811"/>
          </a:xfrm>
        </p:grpSpPr>
        <p:sp>
          <p:nvSpPr>
            <p:cNvPr id="3197" name="Google Shape;3197;p3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9" name="Google Shape;3199;p34"/>
          <p:cNvGrpSpPr/>
          <p:nvPr/>
        </p:nvGrpSpPr>
        <p:grpSpPr>
          <a:xfrm>
            <a:off x="5592732" y="141845"/>
            <a:ext cx="965604" cy="239081"/>
            <a:chOff x="4036326" y="-955475"/>
            <a:chExt cx="1775987" cy="439811"/>
          </a:xfrm>
        </p:grpSpPr>
        <p:sp>
          <p:nvSpPr>
            <p:cNvPr id="3200" name="Google Shape;3200;p34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4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2" name="Google Shape;3202;p34"/>
          <p:cNvGrpSpPr/>
          <p:nvPr/>
        </p:nvGrpSpPr>
        <p:grpSpPr>
          <a:xfrm flipH="1">
            <a:off x="8430773" y="3938138"/>
            <a:ext cx="811246" cy="1205364"/>
            <a:chOff x="8044750" y="-1789024"/>
            <a:chExt cx="811246" cy="1205364"/>
          </a:xfrm>
        </p:grpSpPr>
        <p:sp>
          <p:nvSpPr>
            <p:cNvPr id="3203" name="Google Shape;3203;p34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4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4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4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4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4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4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4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4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4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4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4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4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4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4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4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4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4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4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4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3" name="Google Shape;3223;p34"/>
          <p:cNvGrpSpPr/>
          <p:nvPr/>
        </p:nvGrpSpPr>
        <p:grpSpPr>
          <a:xfrm flipH="1">
            <a:off x="8430773" y="3938138"/>
            <a:ext cx="811246" cy="1205364"/>
            <a:chOff x="8044750" y="-1789024"/>
            <a:chExt cx="811246" cy="1205364"/>
          </a:xfrm>
        </p:grpSpPr>
        <p:sp>
          <p:nvSpPr>
            <p:cNvPr id="3224" name="Google Shape;3224;p34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4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4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4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4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4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4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4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4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4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4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4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4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4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4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4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4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4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4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4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3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" name="Google Shape;3249;p37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"/>
          <p:cNvSpPr txBox="1">
            <a:spLocks noGrp="1"/>
          </p:cNvSpPr>
          <p:nvPr>
            <p:ph type="title"/>
          </p:nvPr>
        </p:nvSpPr>
        <p:spPr>
          <a:xfrm>
            <a:off x="1489239" y="2601925"/>
            <a:ext cx="2925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5"/>
          <p:cNvSpPr txBox="1">
            <a:spLocks noGrp="1"/>
          </p:cNvSpPr>
          <p:nvPr>
            <p:ph type="title" idx="2"/>
          </p:nvPr>
        </p:nvSpPr>
        <p:spPr>
          <a:xfrm>
            <a:off x="4729461" y="2601925"/>
            <a:ext cx="2925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5"/>
          <p:cNvSpPr txBox="1">
            <a:spLocks noGrp="1"/>
          </p:cNvSpPr>
          <p:nvPr>
            <p:ph type="subTitle" idx="1"/>
          </p:nvPr>
        </p:nvSpPr>
        <p:spPr>
          <a:xfrm>
            <a:off x="4729461" y="2818550"/>
            <a:ext cx="2925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3" name="Google Shape;563;p5"/>
          <p:cNvSpPr txBox="1">
            <a:spLocks noGrp="1"/>
          </p:cNvSpPr>
          <p:nvPr>
            <p:ph type="subTitle" idx="3"/>
          </p:nvPr>
        </p:nvSpPr>
        <p:spPr>
          <a:xfrm>
            <a:off x="1488939" y="2818550"/>
            <a:ext cx="2926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4" name="Google Shape;564;p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65" name="Google Shape;565;p5"/>
          <p:cNvGrpSpPr/>
          <p:nvPr/>
        </p:nvGrpSpPr>
        <p:grpSpPr>
          <a:xfrm>
            <a:off x="7606437" y="63345"/>
            <a:ext cx="1477088" cy="365703"/>
            <a:chOff x="4036326" y="-955475"/>
            <a:chExt cx="1775987" cy="439811"/>
          </a:xfrm>
        </p:grpSpPr>
        <p:sp>
          <p:nvSpPr>
            <p:cNvPr id="566" name="Google Shape;566;p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5"/>
          <p:cNvGrpSpPr/>
          <p:nvPr/>
        </p:nvGrpSpPr>
        <p:grpSpPr>
          <a:xfrm>
            <a:off x="-285343" y="126658"/>
            <a:ext cx="965604" cy="239081"/>
            <a:chOff x="4036326" y="-955475"/>
            <a:chExt cx="1775987" cy="439811"/>
          </a:xfrm>
        </p:grpSpPr>
        <p:sp>
          <p:nvSpPr>
            <p:cNvPr id="569" name="Google Shape;569;p5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5"/>
          <p:cNvGrpSpPr/>
          <p:nvPr/>
        </p:nvGrpSpPr>
        <p:grpSpPr>
          <a:xfrm>
            <a:off x="-1226883" y="4070300"/>
            <a:ext cx="11597767" cy="1073228"/>
            <a:chOff x="0" y="4070300"/>
            <a:chExt cx="11597767" cy="1073228"/>
          </a:xfrm>
        </p:grpSpPr>
        <p:sp>
          <p:nvSpPr>
            <p:cNvPr id="572" name="Google Shape;572;p5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5"/>
          <p:cNvGrpSpPr/>
          <p:nvPr/>
        </p:nvGrpSpPr>
        <p:grpSpPr>
          <a:xfrm>
            <a:off x="8407600" y="3197463"/>
            <a:ext cx="665236" cy="1946062"/>
            <a:chOff x="8991157" y="-2384450"/>
            <a:chExt cx="665236" cy="1946062"/>
          </a:xfrm>
        </p:grpSpPr>
        <p:sp>
          <p:nvSpPr>
            <p:cNvPr id="578" name="Google Shape;578;p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5"/>
          <p:cNvGrpSpPr/>
          <p:nvPr/>
        </p:nvGrpSpPr>
        <p:grpSpPr>
          <a:xfrm flipH="1">
            <a:off x="9324" y="3132754"/>
            <a:ext cx="764487" cy="2010759"/>
            <a:chOff x="9765662" y="-2191721"/>
            <a:chExt cx="764487" cy="2010759"/>
          </a:xfrm>
        </p:grpSpPr>
        <p:sp>
          <p:nvSpPr>
            <p:cNvPr id="607" name="Google Shape;607;p5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696" name="Google Shape;696;p6"/>
          <p:cNvGrpSpPr/>
          <p:nvPr/>
        </p:nvGrpSpPr>
        <p:grpSpPr>
          <a:xfrm>
            <a:off x="7949021" y="92988"/>
            <a:ext cx="1631075" cy="374250"/>
            <a:chOff x="1284050" y="-462000"/>
            <a:chExt cx="1631075" cy="374250"/>
          </a:xfrm>
        </p:grpSpPr>
        <p:sp>
          <p:nvSpPr>
            <p:cNvPr id="697" name="Google Shape;697;p6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6"/>
          <p:cNvGrpSpPr/>
          <p:nvPr/>
        </p:nvGrpSpPr>
        <p:grpSpPr>
          <a:xfrm>
            <a:off x="311729" y="160583"/>
            <a:ext cx="965604" cy="239081"/>
            <a:chOff x="4036326" y="-955475"/>
            <a:chExt cx="1775987" cy="439811"/>
          </a:xfrm>
        </p:grpSpPr>
        <p:sp>
          <p:nvSpPr>
            <p:cNvPr id="701" name="Google Shape;701;p6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6"/>
          <p:cNvGrpSpPr/>
          <p:nvPr/>
        </p:nvGrpSpPr>
        <p:grpSpPr>
          <a:xfrm>
            <a:off x="-2293683" y="4070300"/>
            <a:ext cx="13807567" cy="1073228"/>
            <a:chOff x="-2293683" y="4070300"/>
            <a:chExt cx="13807567" cy="1073228"/>
          </a:xfrm>
        </p:grpSpPr>
        <p:grpSp>
          <p:nvGrpSpPr>
            <p:cNvPr id="704" name="Google Shape;704;p6"/>
            <p:cNvGrpSpPr/>
            <p:nvPr/>
          </p:nvGrpSpPr>
          <p:grpSpPr>
            <a:xfrm>
              <a:off x="-2293683" y="4070300"/>
              <a:ext cx="13807567" cy="1073228"/>
              <a:chOff x="-1066800" y="4070300"/>
              <a:chExt cx="13807567" cy="1073228"/>
            </a:xfrm>
          </p:grpSpPr>
          <p:sp>
            <p:nvSpPr>
              <p:cNvPr id="705" name="Google Shape;705;p6"/>
              <p:cNvSpPr/>
              <p:nvPr/>
            </p:nvSpPr>
            <p:spPr>
              <a:xfrm>
                <a:off x="-1066800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6"/>
              <p:cNvSpPr/>
              <p:nvPr/>
            </p:nvSpPr>
            <p:spPr>
              <a:xfrm flipH="1">
                <a:off x="8874838" y="4070300"/>
                <a:ext cx="3865929" cy="1073228"/>
              </a:xfrm>
              <a:custGeom>
                <a:avLst/>
                <a:gdLst/>
                <a:ahLst/>
                <a:cxnLst/>
                <a:rect l="l" t="t" r="r" b="b"/>
                <a:pathLst>
                  <a:path w="89427" h="24826" extrusionOk="0">
                    <a:moveTo>
                      <a:pt x="53404" y="0"/>
                    </a:moveTo>
                    <a:lnTo>
                      <a:pt x="53404" y="1827"/>
                    </a:lnTo>
                    <a:lnTo>
                      <a:pt x="50682" y="1827"/>
                    </a:lnTo>
                    <a:lnTo>
                      <a:pt x="50682" y="5191"/>
                    </a:lnTo>
                    <a:lnTo>
                      <a:pt x="48271" y="5191"/>
                    </a:lnTo>
                    <a:lnTo>
                      <a:pt x="46036" y="3966"/>
                    </a:lnTo>
                    <a:lnTo>
                      <a:pt x="46036" y="1186"/>
                    </a:lnTo>
                    <a:lnTo>
                      <a:pt x="37540" y="1186"/>
                    </a:lnTo>
                    <a:lnTo>
                      <a:pt x="37540" y="6921"/>
                    </a:lnTo>
                    <a:lnTo>
                      <a:pt x="32330" y="6921"/>
                    </a:lnTo>
                    <a:lnTo>
                      <a:pt x="32330" y="680"/>
                    </a:lnTo>
                    <a:lnTo>
                      <a:pt x="26887" y="680"/>
                    </a:lnTo>
                    <a:lnTo>
                      <a:pt x="26887" y="4238"/>
                    </a:lnTo>
                    <a:lnTo>
                      <a:pt x="20141" y="4238"/>
                    </a:lnTo>
                    <a:lnTo>
                      <a:pt x="20141" y="6065"/>
                    </a:lnTo>
                    <a:lnTo>
                      <a:pt x="16894" y="6065"/>
                    </a:lnTo>
                    <a:lnTo>
                      <a:pt x="16894" y="4394"/>
                    </a:lnTo>
                    <a:lnTo>
                      <a:pt x="15281" y="4394"/>
                    </a:lnTo>
                    <a:lnTo>
                      <a:pt x="15281" y="7912"/>
                    </a:lnTo>
                    <a:lnTo>
                      <a:pt x="11218" y="7912"/>
                    </a:lnTo>
                    <a:lnTo>
                      <a:pt x="9604" y="8787"/>
                    </a:lnTo>
                    <a:lnTo>
                      <a:pt x="5444" y="8787"/>
                    </a:lnTo>
                    <a:lnTo>
                      <a:pt x="5444" y="17594"/>
                    </a:lnTo>
                    <a:lnTo>
                      <a:pt x="0" y="17594"/>
                    </a:lnTo>
                    <a:lnTo>
                      <a:pt x="0" y="24826"/>
                    </a:lnTo>
                    <a:lnTo>
                      <a:pt x="89427" y="24826"/>
                    </a:lnTo>
                    <a:lnTo>
                      <a:pt x="89427" y="15028"/>
                    </a:lnTo>
                    <a:lnTo>
                      <a:pt x="80698" y="15028"/>
                    </a:lnTo>
                    <a:lnTo>
                      <a:pt x="80698" y="10381"/>
                    </a:lnTo>
                    <a:lnTo>
                      <a:pt x="78579" y="10381"/>
                    </a:lnTo>
                    <a:lnTo>
                      <a:pt x="78579" y="4666"/>
                    </a:lnTo>
                    <a:lnTo>
                      <a:pt x="76421" y="4666"/>
                    </a:lnTo>
                    <a:lnTo>
                      <a:pt x="76421" y="9429"/>
                    </a:lnTo>
                    <a:lnTo>
                      <a:pt x="74963" y="9429"/>
                    </a:lnTo>
                    <a:lnTo>
                      <a:pt x="74963" y="7854"/>
                    </a:lnTo>
                    <a:lnTo>
                      <a:pt x="71581" y="7854"/>
                    </a:lnTo>
                    <a:lnTo>
                      <a:pt x="71581" y="6202"/>
                    </a:lnTo>
                    <a:lnTo>
                      <a:pt x="66137" y="6202"/>
                    </a:lnTo>
                    <a:lnTo>
                      <a:pt x="66137" y="4530"/>
                    </a:lnTo>
                    <a:lnTo>
                      <a:pt x="55873" y="4530"/>
                    </a:lnTo>
                    <a:lnTo>
                      <a:pt x="55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7" name="Google Shape;707;p6"/>
            <p:cNvSpPr/>
            <p:nvPr/>
          </p:nvSpPr>
          <p:spPr>
            <a:xfrm>
              <a:off x="1572250" y="4717725"/>
              <a:ext cx="6078600" cy="425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6"/>
          <p:cNvGrpSpPr/>
          <p:nvPr/>
        </p:nvGrpSpPr>
        <p:grpSpPr>
          <a:xfrm flipH="1">
            <a:off x="-98027" y="3938138"/>
            <a:ext cx="811246" cy="1205364"/>
            <a:chOff x="8044750" y="-1789024"/>
            <a:chExt cx="811246" cy="1205364"/>
          </a:xfrm>
        </p:grpSpPr>
        <p:sp>
          <p:nvSpPr>
            <p:cNvPr id="709" name="Google Shape;709;p6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6"/>
          <p:cNvGrpSpPr/>
          <p:nvPr/>
        </p:nvGrpSpPr>
        <p:grpSpPr>
          <a:xfrm flipH="1">
            <a:off x="8430786" y="3938138"/>
            <a:ext cx="811246" cy="1205364"/>
            <a:chOff x="8044750" y="-1789024"/>
            <a:chExt cx="811246" cy="1205364"/>
          </a:xfrm>
        </p:grpSpPr>
        <p:sp>
          <p:nvSpPr>
            <p:cNvPr id="730" name="Google Shape;730;p6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1" name="Google Shape;751;p7"/>
          <p:cNvGrpSpPr/>
          <p:nvPr/>
        </p:nvGrpSpPr>
        <p:grpSpPr>
          <a:xfrm>
            <a:off x="-622046" y="4070300"/>
            <a:ext cx="10388092" cy="1073228"/>
            <a:chOff x="-622046" y="4070300"/>
            <a:chExt cx="10388092" cy="1073228"/>
          </a:xfrm>
        </p:grpSpPr>
        <p:sp>
          <p:nvSpPr>
            <p:cNvPr id="752" name="Google Shape;752;p7"/>
            <p:cNvSpPr/>
            <p:nvPr/>
          </p:nvSpPr>
          <p:spPr>
            <a:xfrm>
              <a:off x="-622046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7"/>
            <p:cNvSpPr/>
            <p:nvPr/>
          </p:nvSpPr>
          <p:spPr>
            <a:xfrm flipH="1">
              <a:off x="5900117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7"/>
            <p:cNvSpPr/>
            <p:nvPr/>
          </p:nvSpPr>
          <p:spPr>
            <a:xfrm>
              <a:off x="3243875" y="4593900"/>
              <a:ext cx="2656200" cy="54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" name="Google Shape;755;p7"/>
          <p:cNvSpPr txBox="1">
            <a:spLocks noGrp="1"/>
          </p:cNvSpPr>
          <p:nvPr>
            <p:ph type="body" idx="1"/>
          </p:nvPr>
        </p:nvSpPr>
        <p:spPr>
          <a:xfrm>
            <a:off x="2238000" y="1615483"/>
            <a:ext cx="4668000" cy="21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56" name="Google Shape;756;p7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57" name="Google Shape;757;p7"/>
          <p:cNvGrpSpPr/>
          <p:nvPr/>
        </p:nvGrpSpPr>
        <p:grpSpPr>
          <a:xfrm>
            <a:off x="405757" y="126670"/>
            <a:ext cx="965604" cy="239081"/>
            <a:chOff x="4036326" y="-955475"/>
            <a:chExt cx="1775987" cy="439811"/>
          </a:xfrm>
        </p:grpSpPr>
        <p:sp>
          <p:nvSpPr>
            <p:cNvPr id="758" name="Google Shape;758;p7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7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7"/>
          <p:cNvGrpSpPr/>
          <p:nvPr/>
        </p:nvGrpSpPr>
        <p:grpSpPr>
          <a:xfrm>
            <a:off x="6735157" y="68570"/>
            <a:ext cx="965604" cy="239081"/>
            <a:chOff x="4036326" y="-955475"/>
            <a:chExt cx="1775987" cy="439811"/>
          </a:xfrm>
        </p:grpSpPr>
        <p:sp>
          <p:nvSpPr>
            <p:cNvPr id="761" name="Google Shape;761;p7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7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7"/>
          <p:cNvGrpSpPr/>
          <p:nvPr/>
        </p:nvGrpSpPr>
        <p:grpSpPr>
          <a:xfrm>
            <a:off x="-851400" y="914438"/>
            <a:ext cx="1631075" cy="374250"/>
            <a:chOff x="1284050" y="-462000"/>
            <a:chExt cx="1631075" cy="374250"/>
          </a:xfrm>
        </p:grpSpPr>
        <p:sp>
          <p:nvSpPr>
            <p:cNvPr id="764" name="Google Shape;764;p7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7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7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7"/>
          <p:cNvGrpSpPr/>
          <p:nvPr/>
        </p:nvGrpSpPr>
        <p:grpSpPr>
          <a:xfrm flipH="1">
            <a:off x="9325" y="3197463"/>
            <a:ext cx="665236" cy="1946062"/>
            <a:chOff x="8991157" y="-2384450"/>
            <a:chExt cx="665236" cy="1946062"/>
          </a:xfrm>
        </p:grpSpPr>
        <p:sp>
          <p:nvSpPr>
            <p:cNvPr id="768" name="Google Shape;768;p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7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7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7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7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7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7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7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7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7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7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7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7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7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7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7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7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796;p7"/>
          <p:cNvGrpSpPr/>
          <p:nvPr/>
        </p:nvGrpSpPr>
        <p:grpSpPr>
          <a:xfrm flipH="1">
            <a:off x="8308349" y="3135038"/>
            <a:ext cx="764487" cy="2010759"/>
            <a:chOff x="9765662" y="-2191721"/>
            <a:chExt cx="764487" cy="2010759"/>
          </a:xfrm>
        </p:grpSpPr>
        <p:sp>
          <p:nvSpPr>
            <p:cNvPr id="797" name="Google Shape;797;p7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7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7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7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" name="Google Shape;885;p8"/>
          <p:cNvGrpSpPr/>
          <p:nvPr/>
        </p:nvGrpSpPr>
        <p:grpSpPr>
          <a:xfrm flipH="1">
            <a:off x="-19895" y="4070300"/>
            <a:ext cx="11597767" cy="1073228"/>
            <a:chOff x="0" y="4070300"/>
            <a:chExt cx="11597767" cy="1073228"/>
          </a:xfrm>
        </p:grpSpPr>
        <p:sp>
          <p:nvSpPr>
            <p:cNvPr id="886" name="Google Shape;886;p8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8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8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8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8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8"/>
          <p:cNvGrpSpPr/>
          <p:nvPr/>
        </p:nvGrpSpPr>
        <p:grpSpPr>
          <a:xfrm flipH="1">
            <a:off x="130573" y="3938138"/>
            <a:ext cx="811246" cy="1205364"/>
            <a:chOff x="8044750" y="-1789024"/>
            <a:chExt cx="811246" cy="1205364"/>
          </a:xfrm>
        </p:grpSpPr>
        <p:sp>
          <p:nvSpPr>
            <p:cNvPr id="892" name="Google Shape;892;p8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8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8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8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8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8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8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8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8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8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8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8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8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8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8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8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8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8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8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8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8"/>
          <p:cNvSpPr txBox="1">
            <a:spLocks noGrp="1"/>
          </p:cNvSpPr>
          <p:nvPr>
            <p:ph type="title"/>
          </p:nvPr>
        </p:nvSpPr>
        <p:spPr>
          <a:xfrm>
            <a:off x="1280250" y="1863300"/>
            <a:ext cx="6583500" cy="17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13" name="Google Shape;913;p8"/>
          <p:cNvGrpSpPr/>
          <p:nvPr/>
        </p:nvGrpSpPr>
        <p:grpSpPr>
          <a:xfrm>
            <a:off x="369757" y="858970"/>
            <a:ext cx="965604" cy="239081"/>
            <a:chOff x="4036326" y="-955475"/>
            <a:chExt cx="1775987" cy="439811"/>
          </a:xfrm>
        </p:grpSpPr>
        <p:sp>
          <p:nvSpPr>
            <p:cNvPr id="914" name="Google Shape;914;p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8"/>
          <p:cNvGrpSpPr/>
          <p:nvPr/>
        </p:nvGrpSpPr>
        <p:grpSpPr>
          <a:xfrm>
            <a:off x="7760932" y="776845"/>
            <a:ext cx="965604" cy="239081"/>
            <a:chOff x="4036326" y="-955475"/>
            <a:chExt cx="1775987" cy="439811"/>
          </a:xfrm>
        </p:grpSpPr>
        <p:sp>
          <p:nvSpPr>
            <p:cNvPr id="917" name="Google Shape;917;p8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8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8"/>
          <p:cNvGrpSpPr/>
          <p:nvPr/>
        </p:nvGrpSpPr>
        <p:grpSpPr>
          <a:xfrm>
            <a:off x="8533581" y="3785686"/>
            <a:ext cx="469258" cy="1372752"/>
            <a:chOff x="8991157" y="-2384450"/>
            <a:chExt cx="665236" cy="1946062"/>
          </a:xfrm>
        </p:grpSpPr>
        <p:sp>
          <p:nvSpPr>
            <p:cNvPr id="920" name="Google Shape;920;p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8"/>
          <p:cNvGrpSpPr/>
          <p:nvPr/>
        </p:nvGrpSpPr>
        <p:grpSpPr>
          <a:xfrm>
            <a:off x="8009094" y="3785686"/>
            <a:ext cx="469258" cy="1372752"/>
            <a:chOff x="8991157" y="-2384450"/>
            <a:chExt cx="665236" cy="1946062"/>
          </a:xfrm>
        </p:grpSpPr>
        <p:sp>
          <p:nvSpPr>
            <p:cNvPr id="949" name="Google Shape;949;p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9"/>
          <p:cNvGrpSpPr/>
          <p:nvPr/>
        </p:nvGrpSpPr>
        <p:grpSpPr>
          <a:xfrm flipH="1">
            <a:off x="-1226883" y="4070300"/>
            <a:ext cx="11597767" cy="1073228"/>
            <a:chOff x="0" y="4070300"/>
            <a:chExt cx="11597767" cy="1073228"/>
          </a:xfrm>
        </p:grpSpPr>
        <p:sp>
          <p:nvSpPr>
            <p:cNvPr id="979" name="Google Shape;979;p9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9"/>
            <p:cNvSpPr/>
            <p:nvPr/>
          </p:nvSpPr>
          <p:spPr>
            <a:xfrm>
              <a:off x="0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9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9"/>
            <p:cNvSpPr/>
            <p:nvPr/>
          </p:nvSpPr>
          <p:spPr>
            <a:xfrm>
              <a:off x="3865925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fill="none" extrusionOk="0">
                  <a:moveTo>
                    <a:pt x="55873" y="0"/>
                  </a:moveTo>
                  <a:lnTo>
                    <a:pt x="53404" y="0"/>
                  </a:ln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9"/>
            <p:cNvSpPr/>
            <p:nvPr/>
          </p:nvSpPr>
          <p:spPr>
            <a:xfrm flipH="1">
              <a:off x="7731838" y="4070300"/>
              <a:ext cx="3865929" cy="1073228"/>
            </a:xfrm>
            <a:custGeom>
              <a:avLst/>
              <a:gdLst/>
              <a:ahLst/>
              <a:cxnLst/>
              <a:rect l="l" t="t" r="r" b="b"/>
              <a:pathLst>
                <a:path w="89427" h="24826" extrusionOk="0">
                  <a:moveTo>
                    <a:pt x="53404" y="0"/>
                  </a:moveTo>
                  <a:lnTo>
                    <a:pt x="53404" y="1827"/>
                  </a:lnTo>
                  <a:lnTo>
                    <a:pt x="50682" y="1827"/>
                  </a:lnTo>
                  <a:lnTo>
                    <a:pt x="50682" y="5191"/>
                  </a:lnTo>
                  <a:lnTo>
                    <a:pt x="48271" y="5191"/>
                  </a:lnTo>
                  <a:lnTo>
                    <a:pt x="46036" y="3966"/>
                  </a:lnTo>
                  <a:lnTo>
                    <a:pt x="46036" y="1186"/>
                  </a:lnTo>
                  <a:lnTo>
                    <a:pt x="37540" y="1186"/>
                  </a:lnTo>
                  <a:lnTo>
                    <a:pt x="37540" y="6921"/>
                  </a:lnTo>
                  <a:lnTo>
                    <a:pt x="32330" y="6921"/>
                  </a:lnTo>
                  <a:lnTo>
                    <a:pt x="32330" y="680"/>
                  </a:lnTo>
                  <a:lnTo>
                    <a:pt x="26887" y="680"/>
                  </a:lnTo>
                  <a:lnTo>
                    <a:pt x="26887" y="4238"/>
                  </a:lnTo>
                  <a:lnTo>
                    <a:pt x="20141" y="4238"/>
                  </a:lnTo>
                  <a:lnTo>
                    <a:pt x="20141" y="6065"/>
                  </a:lnTo>
                  <a:lnTo>
                    <a:pt x="16894" y="6065"/>
                  </a:lnTo>
                  <a:lnTo>
                    <a:pt x="16894" y="4394"/>
                  </a:lnTo>
                  <a:lnTo>
                    <a:pt x="15281" y="4394"/>
                  </a:lnTo>
                  <a:lnTo>
                    <a:pt x="15281" y="7912"/>
                  </a:lnTo>
                  <a:lnTo>
                    <a:pt x="11218" y="7912"/>
                  </a:lnTo>
                  <a:lnTo>
                    <a:pt x="9604" y="8787"/>
                  </a:lnTo>
                  <a:lnTo>
                    <a:pt x="5444" y="8787"/>
                  </a:lnTo>
                  <a:lnTo>
                    <a:pt x="5444" y="17594"/>
                  </a:lnTo>
                  <a:lnTo>
                    <a:pt x="0" y="17594"/>
                  </a:lnTo>
                  <a:lnTo>
                    <a:pt x="0" y="24826"/>
                  </a:lnTo>
                  <a:lnTo>
                    <a:pt x="89427" y="24826"/>
                  </a:lnTo>
                  <a:lnTo>
                    <a:pt x="89427" y="15028"/>
                  </a:lnTo>
                  <a:lnTo>
                    <a:pt x="80698" y="15028"/>
                  </a:lnTo>
                  <a:lnTo>
                    <a:pt x="80698" y="10381"/>
                  </a:lnTo>
                  <a:lnTo>
                    <a:pt x="78579" y="10381"/>
                  </a:lnTo>
                  <a:lnTo>
                    <a:pt x="78579" y="4666"/>
                  </a:lnTo>
                  <a:lnTo>
                    <a:pt x="76421" y="4666"/>
                  </a:lnTo>
                  <a:lnTo>
                    <a:pt x="76421" y="9429"/>
                  </a:lnTo>
                  <a:lnTo>
                    <a:pt x="74963" y="9429"/>
                  </a:lnTo>
                  <a:lnTo>
                    <a:pt x="74963" y="7854"/>
                  </a:lnTo>
                  <a:lnTo>
                    <a:pt x="71581" y="7854"/>
                  </a:lnTo>
                  <a:lnTo>
                    <a:pt x="71581" y="6202"/>
                  </a:lnTo>
                  <a:lnTo>
                    <a:pt x="66137" y="6202"/>
                  </a:lnTo>
                  <a:lnTo>
                    <a:pt x="66137" y="4530"/>
                  </a:lnTo>
                  <a:lnTo>
                    <a:pt x="55873" y="4530"/>
                  </a:lnTo>
                  <a:lnTo>
                    <a:pt x="55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9"/>
          <p:cNvGrpSpPr/>
          <p:nvPr/>
        </p:nvGrpSpPr>
        <p:grpSpPr>
          <a:xfrm>
            <a:off x="906252" y="3773463"/>
            <a:ext cx="469258" cy="1372752"/>
            <a:chOff x="8991157" y="-2384450"/>
            <a:chExt cx="665236" cy="1946062"/>
          </a:xfrm>
        </p:grpSpPr>
        <p:sp>
          <p:nvSpPr>
            <p:cNvPr id="985" name="Google Shape;985;p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9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9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9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9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9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9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9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9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9"/>
          <p:cNvSpPr txBox="1">
            <a:spLocks noGrp="1"/>
          </p:cNvSpPr>
          <p:nvPr>
            <p:ph type="title"/>
          </p:nvPr>
        </p:nvSpPr>
        <p:spPr>
          <a:xfrm>
            <a:off x="1119450" y="1626300"/>
            <a:ext cx="6905100" cy="8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4" name="Google Shape;1014;p9"/>
          <p:cNvSpPr txBox="1">
            <a:spLocks noGrp="1"/>
          </p:cNvSpPr>
          <p:nvPr>
            <p:ph type="subTitle" idx="1"/>
          </p:nvPr>
        </p:nvSpPr>
        <p:spPr>
          <a:xfrm>
            <a:off x="1119450" y="2450398"/>
            <a:ext cx="6905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15" name="Google Shape;1015;p9"/>
          <p:cNvGrpSpPr/>
          <p:nvPr/>
        </p:nvGrpSpPr>
        <p:grpSpPr>
          <a:xfrm>
            <a:off x="-851400" y="266738"/>
            <a:ext cx="1631075" cy="374250"/>
            <a:chOff x="1284050" y="-462000"/>
            <a:chExt cx="1631075" cy="374250"/>
          </a:xfrm>
        </p:grpSpPr>
        <p:sp>
          <p:nvSpPr>
            <p:cNvPr id="1016" name="Google Shape;1016;p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extrusionOk="0">
                  <a:moveTo>
                    <a:pt x="40748" y="0"/>
                  </a:move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9"/>
            <p:cNvSpPr/>
            <p:nvPr/>
          </p:nvSpPr>
          <p:spPr>
            <a:xfrm>
              <a:off x="1284050" y="-462000"/>
              <a:ext cx="1631075" cy="374250"/>
            </a:xfrm>
            <a:custGeom>
              <a:avLst/>
              <a:gdLst/>
              <a:ahLst/>
              <a:cxnLst/>
              <a:rect l="l" t="t" r="r" b="b"/>
              <a:pathLst>
                <a:path w="65243" h="14970" fill="none" extrusionOk="0">
                  <a:moveTo>
                    <a:pt x="0" y="14969"/>
                  </a:moveTo>
                  <a:lnTo>
                    <a:pt x="65243" y="14969"/>
                  </a:lnTo>
                  <a:lnTo>
                    <a:pt x="65243" y="14969"/>
                  </a:lnTo>
                  <a:lnTo>
                    <a:pt x="65204" y="14775"/>
                  </a:lnTo>
                  <a:lnTo>
                    <a:pt x="65146" y="14561"/>
                  </a:lnTo>
                  <a:lnTo>
                    <a:pt x="65049" y="14270"/>
                  </a:lnTo>
                  <a:lnTo>
                    <a:pt x="64912" y="13958"/>
                  </a:lnTo>
                  <a:lnTo>
                    <a:pt x="64718" y="13609"/>
                  </a:lnTo>
                  <a:lnTo>
                    <a:pt x="64485" y="13259"/>
                  </a:lnTo>
                  <a:lnTo>
                    <a:pt x="64349" y="13084"/>
                  </a:lnTo>
                  <a:lnTo>
                    <a:pt x="64193" y="12909"/>
                  </a:lnTo>
                  <a:lnTo>
                    <a:pt x="64018" y="12734"/>
                  </a:lnTo>
                  <a:lnTo>
                    <a:pt x="63824" y="12578"/>
                  </a:lnTo>
                  <a:lnTo>
                    <a:pt x="63629" y="12423"/>
                  </a:lnTo>
                  <a:lnTo>
                    <a:pt x="63396" y="12267"/>
                  </a:lnTo>
                  <a:lnTo>
                    <a:pt x="63163" y="12151"/>
                  </a:lnTo>
                  <a:lnTo>
                    <a:pt x="62891" y="12034"/>
                  </a:lnTo>
                  <a:lnTo>
                    <a:pt x="62618" y="11937"/>
                  </a:lnTo>
                  <a:lnTo>
                    <a:pt x="62307" y="11859"/>
                  </a:lnTo>
                  <a:lnTo>
                    <a:pt x="61996" y="11781"/>
                  </a:lnTo>
                  <a:lnTo>
                    <a:pt x="61646" y="11762"/>
                  </a:lnTo>
                  <a:lnTo>
                    <a:pt x="61277" y="11742"/>
                  </a:lnTo>
                  <a:lnTo>
                    <a:pt x="60869" y="11762"/>
                  </a:lnTo>
                  <a:lnTo>
                    <a:pt x="60461" y="11801"/>
                  </a:lnTo>
                  <a:lnTo>
                    <a:pt x="60013" y="11878"/>
                  </a:lnTo>
                  <a:lnTo>
                    <a:pt x="59547" y="11995"/>
                  </a:lnTo>
                  <a:lnTo>
                    <a:pt x="59041" y="12131"/>
                  </a:lnTo>
                  <a:lnTo>
                    <a:pt x="59041" y="12131"/>
                  </a:lnTo>
                  <a:lnTo>
                    <a:pt x="59041" y="12073"/>
                  </a:lnTo>
                  <a:lnTo>
                    <a:pt x="59041" y="11956"/>
                  </a:lnTo>
                  <a:lnTo>
                    <a:pt x="59003" y="11762"/>
                  </a:lnTo>
                  <a:lnTo>
                    <a:pt x="58983" y="11664"/>
                  </a:lnTo>
                  <a:lnTo>
                    <a:pt x="58925" y="11548"/>
                  </a:lnTo>
                  <a:lnTo>
                    <a:pt x="58866" y="11451"/>
                  </a:lnTo>
                  <a:lnTo>
                    <a:pt x="58789" y="11334"/>
                  </a:lnTo>
                  <a:lnTo>
                    <a:pt x="58691" y="11256"/>
                  </a:lnTo>
                  <a:lnTo>
                    <a:pt x="58575" y="11159"/>
                  </a:lnTo>
                  <a:lnTo>
                    <a:pt x="58419" y="11101"/>
                  </a:lnTo>
                  <a:lnTo>
                    <a:pt x="58244" y="11042"/>
                  </a:lnTo>
                  <a:lnTo>
                    <a:pt x="58050" y="11023"/>
                  </a:lnTo>
                  <a:lnTo>
                    <a:pt x="57817" y="11023"/>
                  </a:lnTo>
                  <a:lnTo>
                    <a:pt x="57817" y="11023"/>
                  </a:lnTo>
                  <a:lnTo>
                    <a:pt x="57797" y="10829"/>
                  </a:lnTo>
                  <a:lnTo>
                    <a:pt x="57758" y="10615"/>
                  </a:lnTo>
                  <a:lnTo>
                    <a:pt x="57719" y="10343"/>
                  </a:lnTo>
                  <a:lnTo>
                    <a:pt x="57642" y="10031"/>
                  </a:lnTo>
                  <a:lnTo>
                    <a:pt x="57525" y="9701"/>
                  </a:lnTo>
                  <a:lnTo>
                    <a:pt x="57369" y="9332"/>
                  </a:lnTo>
                  <a:lnTo>
                    <a:pt x="57292" y="9157"/>
                  </a:lnTo>
                  <a:lnTo>
                    <a:pt x="57175" y="8982"/>
                  </a:lnTo>
                  <a:lnTo>
                    <a:pt x="57058" y="8807"/>
                  </a:lnTo>
                  <a:lnTo>
                    <a:pt x="56922" y="8632"/>
                  </a:lnTo>
                  <a:lnTo>
                    <a:pt x="56786" y="8476"/>
                  </a:lnTo>
                  <a:lnTo>
                    <a:pt x="56611" y="8321"/>
                  </a:lnTo>
                  <a:lnTo>
                    <a:pt x="56436" y="8185"/>
                  </a:lnTo>
                  <a:lnTo>
                    <a:pt x="56242" y="8049"/>
                  </a:lnTo>
                  <a:lnTo>
                    <a:pt x="56028" y="7951"/>
                  </a:lnTo>
                  <a:lnTo>
                    <a:pt x="55795" y="7835"/>
                  </a:lnTo>
                  <a:lnTo>
                    <a:pt x="55542" y="7757"/>
                  </a:lnTo>
                  <a:lnTo>
                    <a:pt x="55270" y="7699"/>
                  </a:lnTo>
                  <a:lnTo>
                    <a:pt x="54978" y="7660"/>
                  </a:lnTo>
                  <a:lnTo>
                    <a:pt x="54667" y="7660"/>
                  </a:lnTo>
                  <a:lnTo>
                    <a:pt x="54337" y="7660"/>
                  </a:lnTo>
                  <a:lnTo>
                    <a:pt x="53967" y="7699"/>
                  </a:lnTo>
                  <a:lnTo>
                    <a:pt x="53579" y="7776"/>
                  </a:lnTo>
                  <a:lnTo>
                    <a:pt x="53170" y="7874"/>
                  </a:lnTo>
                  <a:lnTo>
                    <a:pt x="53170" y="7874"/>
                  </a:lnTo>
                  <a:lnTo>
                    <a:pt x="53112" y="7835"/>
                  </a:lnTo>
                  <a:lnTo>
                    <a:pt x="52898" y="7718"/>
                  </a:lnTo>
                  <a:lnTo>
                    <a:pt x="52568" y="7601"/>
                  </a:lnTo>
                  <a:lnTo>
                    <a:pt x="52373" y="7543"/>
                  </a:lnTo>
                  <a:lnTo>
                    <a:pt x="52159" y="7504"/>
                  </a:lnTo>
                  <a:lnTo>
                    <a:pt x="51907" y="7485"/>
                  </a:lnTo>
                  <a:lnTo>
                    <a:pt x="51654" y="7465"/>
                  </a:lnTo>
                  <a:lnTo>
                    <a:pt x="51362" y="7485"/>
                  </a:lnTo>
                  <a:lnTo>
                    <a:pt x="51090" y="7543"/>
                  </a:lnTo>
                  <a:lnTo>
                    <a:pt x="50779" y="7640"/>
                  </a:lnTo>
                  <a:lnTo>
                    <a:pt x="50468" y="7776"/>
                  </a:lnTo>
                  <a:lnTo>
                    <a:pt x="50157" y="7951"/>
                  </a:lnTo>
                  <a:lnTo>
                    <a:pt x="49827" y="8185"/>
                  </a:lnTo>
                  <a:lnTo>
                    <a:pt x="49827" y="8185"/>
                  </a:lnTo>
                  <a:lnTo>
                    <a:pt x="49827" y="8107"/>
                  </a:lnTo>
                  <a:lnTo>
                    <a:pt x="49827" y="7874"/>
                  </a:lnTo>
                  <a:lnTo>
                    <a:pt x="49788" y="7718"/>
                  </a:lnTo>
                  <a:lnTo>
                    <a:pt x="49749" y="7543"/>
                  </a:lnTo>
                  <a:lnTo>
                    <a:pt x="49690" y="7349"/>
                  </a:lnTo>
                  <a:lnTo>
                    <a:pt x="49613" y="7154"/>
                  </a:lnTo>
                  <a:lnTo>
                    <a:pt x="49516" y="6979"/>
                  </a:lnTo>
                  <a:lnTo>
                    <a:pt x="49379" y="6785"/>
                  </a:lnTo>
                  <a:lnTo>
                    <a:pt x="49224" y="6610"/>
                  </a:lnTo>
                  <a:lnTo>
                    <a:pt x="49010" y="6454"/>
                  </a:lnTo>
                  <a:lnTo>
                    <a:pt x="48777" y="6338"/>
                  </a:lnTo>
                  <a:lnTo>
                    <a:pt x="48641" y="6279"/>
                  </a:lnTo>
                  <a:lnTo>
                    <a:pt x="48485" y="6241"/>
                  </a:lnTo>
                  <a:lnTo>
                    <a:pt x="48330" y="6202"/>
                  </a:lnTo>
                  <a:lnTo>
                    <a:pt x="48155" y="6182"/>
                  </a:lnTo>
                  <a:lnTo>
                    <a:pt x="47980" y="6163"/>
                  </a:lnTo>
                  <a:lnTo>
                    <a:pt x="47785" y="6163"/>
                  </a:lnTo>
                  <a:lnTo>
                    <a:pt x="47785" y="6163"/>
                  </a:lnTo>
                  <a:lnTo>
                    <a:pt x="47766" y="5891"/>
                  </a:lnTo>
                  <a:lnTo>
                    <a:pt x="47727" y="5580"/>
                  </a:lnTo>
                  <a:lnTo>
                    <a:pt x="47649" y="5171"/>
                  </a:lnTo>
                  <a:lnTo>
                    <a:pt x="47533" y="4685"/>
                  </a:lnTo>
                  <a:lnTo>
                    <a:pt x="47377" y="4160"/>
                  </a:lnTo>
                  <a:lnTo>
                    <a:pt x="47260" y="3869"/>
                  </a:lnTo>
                  <a:lnTo>
                    <a:pt x="47144" y="3597"/>
                  </a:lnTo>
                  <a:lnTo>
                    <a:pt x="47008" y="3305"/>
                  </a:lnTo>
                  <a:lnTo>
                    <a:pt x="46852" y="3013"/>
                  </a:lnTo>
                  <a:lnTo>
                    <a:pt x="46658" y="2722"/>
                  </a:lnTo>
                  <a:lnTo>
                    <a:pt x="46463" y="2430"/>
                  </a:lnTo>
                  <a:lnTo>
                    <a:pt x="46249" y="2139"/>
                  </a:lnTo>
                  <a:lnTo>
                    <a:pt x="45997" y="1866"/>
                  </a:lnTo>
                  <a:lnTo>
                    <a:pt x="45725" y="1594"/>
                  </a:lnTo>
                  <a:lnTo>
                    <a:pt x="45433" y="1342"/>
                  </a:lnTo>
                  <a:lnTo>
                    <a:pt x="45103" y="1108"/>
                  </a:lnTo>
                  <a:lnTo>
                    <a:pt x="44753" y="894"/>
                  </a:lnTo>
                  <a:lnTo>
                    <a:pt x="44364" y="681"/>
                  </a:lnTo>
                  <a:lnTo>
                    <a:pt x="43956" y="506"/>
                  </a:lnTo>
                  <a:lnTo>
                    <a:pt x="43508" y="350"/>
                  </a:lnTo>
                  <a:lnTo>
                    <a:pt x="43022" y="214"/>
                  </a:lnTo>
                  <a:lnTo>
                    <a:pt x="42517" y="117"/>
                  </a:lnTo>
                  <a:lnTo>
                    <a:pt x="41953" y="39"/>
                  </a:lnTo>
                  <a:lnTo>
                    <a:pt x="41370" y="0"/>
                  </a:lnTo>
                  <a:lnTo>
                    <a:pt x="40748" y="0"/>
                  </a:lnTo>
                  <a:lnTo>
                    <a:pt x="40748" y="0"/>
                  </a:lnTo>
                  <a:lnTo>
                    <a:pt x="40126" y="39"/>
                  </a:lnTo>
                  <a:lnTo>
                    <a:pt x="39543" y="117"/>
                  </a:lnTo>
                  <a:lnTo>
                    <a:pt x="38998" y="214"/>
                  </a:lnTo>
                  <a:lnTo>
                    <a:pt x="38473" y="331"/>
                  </a:lnTo>
                  <a:lnTo>
                    <a:pt x="38007" y="486"/>
                  </a:lnTo>
                  <a:lnTo>
                    <a:pt x="37579" y="642"/>
                  </a:lnTo>
                  <a:lnTo>
                    <a:pt x="37171" y="836"/>
                  </a:lnTo>
                  <a:lnTo>
                    <a:pt x="36801" y="1050"/>
                  </a:lnTo>
                  <a:lnTo>
                    <a:pt x="36471" y="1283"/>
                  </a:lnTo>
                  <a:lnTo>
                    <a:pt x="36160" y="1517"/>
                  </a:lnTo>
                  <a:lnTo>
                    <a:pt x="35888" y="1769"/>
                  </a:lnTo>
                  <a:lnTo>
                    <a:pt x="35635" y="2041"/>
                  </a:lnTo>
                  <a:lnTo>
                    <a:pt x="35402" y="2314"/>
                  </a:lnTo>
                  <a:lnTo>
                    <a:pt x="35188" y="2586"/>
                  </a:lnTo>
                  <a:lnTo>
                    <a:pt x="35013" y="2877"/>
                  </a:lnTo>
                  <a:lnTo>
                    <a:pt x="34857" y="3150"/>
                  </a:lnTo>
                  <a:lnTo>
                    <a:pt x="34721" y="3441"/>
                  </a:lnTo>
                  <a:lnTo>
                    <a:pt x="34605" y="3713"/>
                  </a:lnTo>
                  <a:lnTo>
                    <a:pt x="34507" y="4005"/>
                  </a:lnTo>
                  <a:lnTo>
                    <a:pt x="34410" y="4258"/>
                  </a:lnTo>
                  <a:lnTo>
                    <a:pt x="34294" y="4763"/>
                  </a:lnTo>
                  <a:lnTo>
                    <a:pt x="34196" y="5230"/>
                  </a:lnTo>
                  <a:lnTo>
                    <a:pt x="34157" y="5599"/>
                  </a:lnTo>
                  <a:lnTo>
                    <a:pt x="34138" y="5891"/>
                  </a:lnTo>
                  <a:lnTo>
                    <a:pt x="34138" y="6163"/>
                  </a:lnTo>
                  <a:lnTo>
                    <a:pt x="34138" y="6163"/>
                  </a:lnTo>
                  <a:lnTo>
                    <a:pt x="33983" y="6046"/>
                  </a:lnTo>
                  <a:lnTo>
                    <a:pt x="33788" y="5949"/>
                  </a:lnTo>
                  <a:lnTo>
                    <a:pt x="33535" y="5813"/>
                  </a:lnTo>
                  <a:lnTo>
                    <a:pt x="33244" y="5677"/>
                  </a:lnTo>
                  <a:lnTo>
                    <a:pt x="32894" y="5541"/>
                  </a:lnTo>
                  <a:lnTo>
                    <a:pt x="32486" y="5444"/>
                  </a:lnTo>
                  <a:lnTo>
                    <a:pt x="32058" y="5346"/>
                  </a:lnTo>
                  <a:lnTo>
                    <a:pt x="31844" y="5327"/>
                  </a:lnTo>
                  <a:lnTo>
                    <a:pt x="31611" y="5307"/>
                  </a:lnTo>
                  <a:lnTo>
                    <a:pt x="31377" y="5307"/>
                  </a:lnTo>
                  <a:lnTo>
                    <a:pt x="31144" y="5307"/>
                  </a:lnTo>
                  <a:lnTo>
                    <a:pt x="30911" y="5346"/>
                  </a:lnTo>
                  <a:lnTo>
                    <a:pt x="30658" y="5385"/>
                  </a:lnTo>
                  <a:lnTo>
                    <a:pt x="30425" y="5463"/>
                  </a:lnTo>
                  <a:lnTo>
                    <a:pt x="30192" y="5560"/>
                  </a:lnTo>
                  <a:lnTo>
                    <a:pt x="29939" y="5657"/>
                  </a:lnTo>
                  <a:lnTo>
                    <a:pt x="29706" y="5813"/>
                  </a:lnTo>
                  <a:lnTo>
                    <a:pt x="29472" y="5968"/>
                  </a:lnTo>
                  <a:lnTo>
                    <a:pt x="29239" y="6163"/>
                  </a:lnTo>
                  <a:lnTo>
                    <a:pt x="29006" y="6377"/>
                  </a:lnTo>
                  <a:lnTo>
                    <a:pt x="28792" y="6629"/>
                  </a:lnTo>
                  <a:lnTo>
                    <a:pt x="28578" y="6921"/>
                  </a:lnTo>
                  <a:lnTo>
                    <a:pt x="28364" y="7251"/>
                  </a:lnTo>
                  <a:lnTo>
                    <a:pt x="28364" y="7251"/>
                  </a:lnTo>
                  <a:lnTo>
                    <a:pt x="28306" y="7174"/>
                  </a:lnTo>
                  <a:lnTo>
                    <a:pt x="28150" y="7038"/>
                  </a:lnTo>
                  <a:lnTo>
                    <a:pt x="28034" y="6940"/>
                  </a:lnTo>
                  <a:lnTo>
                    <a:pt x="27878" y="6843"/>
                  </a:lnTo>
                  <a:lnTo>
                    <a:pt x="27703" y="6765"/>
                  </a:lnTo>
                  <a:lnTo>
                    <a:pt x="27509" y="6668"/>
                  </a:lnTo>
                  <a:lnTo>
                    <a:pt x="27295" y="6610"/>
                  </a:lnTo>
                  <a:lnTo>
                    <a:pt x="27042" y="6571"/>
                  </a:lnTo>
                  <a:lnTo>
                    <a:pt x="26770" y="6571"/>
                  </a:lnTo>
                  <a:lnTo>
                    <a:pt x="26478" y="6590"/>
                  </a:lnTo>
                  <a:lnTo>
                    <a:pt x="26167" y="6668"/>
                  </a:lnTo>
                  <a:lnTo>
                    <a:pt x="25817" y="6785"/>
                  </a:lnTo>
                  <a:lnTo>
                    <a:pt x="25468" y="6960"/>
                  </a:lnTo>
                  <a:lnTo>
                    <a:pt x="25079" y="7193"/>
                  </a:lnTo>
                  <a:lnTo>
                    <a:pt x="25079" y="7193"/>
                  </a:lnTo>
                  <a:lnTo>
                    <a:pt x="25020" y="7057"/>
                  </a:lnTo>
                  <a:lnTo>
                    <a:pt x="24865" y="6688"/>
                  </a:lnTo>
                  <a:lnTo>
                    <a:pt x="24748" y="6454"/>
                  </a:lnTo>
                  <a:lnTo>
                    <a:pt x="24593" y="6202"/>
                  </a:lnTo>
                  <a:lnTo>
                    <a:pt x="24398" y="5930"/>
                  </a:lnTo>
                  <a:lnTo>
                    <a:pt x="24165" y="5657"/>
                  </a:lnTo>
                  <a:lnTo>
                    <a:pt x="23893" y="5385"/>
                  </a:lnTo>
                  <a:lnTo>
                    <a:pt x="23582" y="5132"/>
                  </a:lnTo>
                  <a:lnTo>
                    <a:pt x="23426" y="5016"/>
                  </a:lnTo>
                  <a:lnTo>
                    <a:pt x="23232" y="4919"/>
                  </a:lnTo>
                  <a:lnTo>
                    <a:pt x="23037" y="4821"/>
                  </a:lnTo>
                  <a:lnTo>
                    <a:pt x="22843" y="4724"/>
                  </a:lnTo>
                  <a:lnTo>
                    <a:pt x="22610" y="4646"/>
                  </a:lnTo>
                  <a:lnTo>
                    <a:pt x="22396" y="4588"/>
                  </a:lnTo>
                  <a:lnTo>
                    <a:pt x="22143" y="4530"/>
                  </a:lnTo>
                  <a:lnTo>
                    <a:pt x="21890" y="4510"/>
                  </a:lnTo>
                  <a:lnTo>
                    <a:pt x="21618" y="4491"/>
                  </a:lnTo>
                  <a:lnTo>
                    <a:pt x="21346" y="4491"/>
                  </a:lnTo>
                  <a:lnTo>
                    <a:pt x="21035" y="4510"/>
                  </a:lnTo>
                  <a:lnTo>
                    <a:pt x="20724" y="4549"/>
                  </a:lnTo>
                  <a:lnTo>
                    <a:pt x="20724" y="4549"/>
                  </a:lnTo>
                  <a:lnTo>
                    <a:pt x="20432" y="4627"/>
                  </a:lnTo>
                  <a:lnTo>
                    <a:pt x="20141" y="4705"/>
                  </a:lnTo>
                  <a:lnTo>
                    <a:pt x="19869" y="4821"/>
                  </a:lnTo>
                  <a:lnTo>
                    <a:pt x="19635" y="4938"/>
                  </a:lnTo>
                  <a:lnTo>
                    <a:pt x="19402" y="5094"/>
                  </a:lnTo>
                  <a:lnTo>
                    <a:pt x="19188" y="5249"/>
                  </a:lnTo>
                  <a:lnTo>
                    <a:pt x="18994" y="5424"/>
                  </a:lnTo>
                  <a:lnTo>
                    <a:pt x="18819" y="5618"/>
                  </a:lnTo>
                  <a:lnTo>
                    <a:pt x="18663" y="5813"/>
                  </a:lnTo>
                  <a:lnTo>
                    <a:pt x="18508" y="6027"/>
                  </a:lnTo>
                  <a:lnTo>
                    <a:pt x="18391" y="6241"/>
                  </a:lnTo>
                  <a:lnTo>
                    <a:pt x="18255" y="6474"/>
                  </a:lnTo>
                  <a:lnTo>
                    <a:pt x="18158" y="6707"/>
                  </a:lnTo>
                  <a:lnTo>
                    <a:pt x="18061" y="6940"/>
                  </a:lnTo>
                  <a:lnTo>
                    <a:pt x="17905" y="7407"/>
                  </a:lnTo>
                  <a:lnTo>
                    <a:pt x="17789" y="7854"/>
                  </a:lnTo>
                  <a:lnTo>
                    <a:pt x="17711" y="8301"/>
                  </a:lnTo>
                  <a:lnTo>
                    <a:pt x="17652" y="8710"/>
                  </a:lnTo>
                  <a:lnTo>
                    <a:pt x="17633" y="9079"/>
                  </a:lnTo>
                  <a:lnTo>
                    <a:pt x="17614" y="9604"/>
                  </a:lnTo>
                  <a:lnTo>
                    <a:pt x="17614" y="9818"/>
                  </a:lnTo>
                  <a:lnTo>
                    <a:pt x="17614" y="9818"/>
                  </a:lnTo>
                  <a:lnTo>
                    <a:pt x="17477" y="9779"/>
                  </a:lnTo>
                  <a:lnTo>
                    <a:pt x="17108" y="9720"/>
                  </a:lnTo>
                  <a:lnTo>
                    <a:pt x="16875" y="9701"/>
                  </a:lnTo>
                  <a:lnTo>
                    <a:pt x="16603" y="9701"/>
                  </a:lnTo>
                  <a:lnTo>
                    <a:pt x="16292" y="9720"/>
                  </a:lnTo>
                  <a:lnTo>
                    <a:pt x="15981" y="9759"/>
                  </a:lnTo>
                  <a:lnTo>
                    <a:pt x="15650" y="9837"/>
                  </a:lnTo>
                  <a:lnTo>
                    <a:pt x="15339" y="9954"/>
                  </a:lnTo>
                  <a:lnTo>
                    <a:pt x="15183" y="10031"/>
                  </a:lnTo>
                  <a:lnTo>
                    <a:pt x="15028" y="10109"/>
                  </a:lnTo>
                  <a:lnTo>
                    <a:pt x="14892" y="10206"/>
                  </a:lnTo>
                  <a:lnTo>
                    <a:pt x="14756" y="10323"/>
                  </a:lnTo>
                  <a:lnTo>
                    <a:pt x="14620" y="10459"/>
                  </a:lnTo>
                  <a:lnTo>
                    <a:pt x="14484" y="10615"/>
                  </a:lnTo>
                  <a:lnTo>
                    <a:pt x="14367" y="10770"/>
                  </a:lnTo>
                  <a:lnTo>
                    <a:pt x="14270" y="10945"/>
                  </a:lnTo>
                  <a:lnTo>
                    <a:pt x="14173" y="11159"/>
                  </a:lnTo>
                  <a:lnTo>
                    <a:pt x="14075" y="11373"/>
                  </a:lnTo>
                  <a:lnTo>
                    <a:pt x="14017" y="11606"/>
                  </a:lnTo>
                  <a:lnTo>
                    <a:pt x="13959" y="11878"/>
                  </a:lnTo>
                  <a:lnTo>
                    <a:pt x="13959" y="11878"/>
                  </a:lnTo>
                  <a:lnTo>
                    <a:pt x="13842" y="11820"/>
                  </a:lnTo>
                  <a:lnTo>
                    <a:pt x="13531" y="11723"/>
                  </a:lnTo>
                  <a:lnTo>
                    <a:pt x="13317" y="11664"/>
                  </a:lnTo>
                  <a:lnTo>
                    <a:pt x="13084" y="11626"/>
                  </a:lnTo>
                  <a:lnTo>
                    <a:pt x="12792" y="11587"/>
                  </a:lnTo>
                  <a:lnTo>
                    <a:pt x="12501" y="11567"/>
                  </a:lnTo>
                  <a:lnTo>
                    <a:pt x="12190" y="11587"/>
                  </a:lnTo>
                  <a:lnTo>
                    <a:pt x="11840" y="11645"/>
                  </a:lnTo>
                  <a:lnTo>
                    <a:pt x="11509" y="11723"/>
                  </a:lnTo>
                  <a:lnTo>
                    <a:pt x="11334" y="11801"/>
                  </a:lnTo>
                  <a:lnTo>
                    <a:pt x="11159" y="11878"/>
                  </a:lnTo>
                  <a:lnTo>
                    <a:pt x="10984" y="11956"/>
                  </a:lnTo>
                  <a:lnTo>
                    <a:pt x="10809" y="12073"/>
                  </a:lnTo>
                  <a:lnTo>
                    <a:pt x="10654" y="12189"/>
                  </a:lnTo>
                  <a:lnTo>
                    <a:pt x="10479" y="12325"/>
                  </a:lnTo>
                  <a:lnTo>
                    <a:pt x="10304" y="12481"/>
                  </a:lnTo>
                  <a:lnTo>
                    <a:pt x="10148" y="12656"/>
                  </a:lnTo>
                  <a:lnTo>
                    <a:pt x="9993" y="12850"/>
                  </a:lnTo>
                  <a:lnTo>
                    <a:pt x="9837" y="13084"/>
                  </a:lnTo>
                  <a:lnTo>
                    <a:pt x="9837" y="13084"/>
                  </a:lnTo>
                  <a:lnTo>
                    <a:pt x="9760" y="13025"/>
                  </a:lnTo>
                  <a:lnTo>
                    <a:pt x="9546" y="12928"/>
                  </a:lnTo>
                  <a:lnTo>
                    <a:pt x="9215" y="12792"/>
                  </a:lnTo>
                  <a:lnTo>
                    <a:pt x="9001" y="12734"/>
                  </a:lnTo>
                  <a:lnTo>
                    <a:pt x="8788" y="12695"/>
                  </a:lnTo>
                  <a:lnTo>
                    <a:pt x="8554" y="12675"/>
                  </a:lnTo>
                  <a:lnTo>
                    <a:pt x="8302" y="12656"/>
                  </a:lnTo>
                  <a:lnTo>
                    <a:pt x="8029" y="12675"/>
                  </a:lnTo>
                  <a:lnTo>
                    <a:pt x="7757" y="12734"/>
                  </a:lnTo>
                  <a:lnTo>
                    <a:pt x="7485" y="12831"/>
                  </a:lnTo>
                  <a:lnTo>
                    <a:pt x="7193" y="12967"/>
                  </a:lnTo>
                  <a:lnTo>
                    <a:pt x="6921" y="13142"/>
                  </a:lnTo>
                  <a:lnTo>
                    <a:pt x="6785" y="13259"/>
                  </a:lnTo>
                  <a:lnTo>
                    <a:pt x="6630" y="13395"/>
                  </a:lnTo>
                  <a:lnTo>
                    <a:pt x="6630" y="13395"/>
                  </a:lnTo>
                  <a:lnTo>
                    <a:pt x="6455" y="13297"/>
                  </a:lnTo>
                  <a:lnTo>
                    <a:pt x="6241" y="13200"/>
                  </a:lnTo>
                  <a:lnTo>
                    <a:pt x="5949" y="13084"/>
                  </a:lnTo>
                  <a:lnTo>
                    <a:pt x="5599" y="12967"/>
                  </a:lnTo>
                  <a:lnTo>
                    <a:pt x="5191" y="12850"/>
                  </a:lnTo>
                  <a:lnTo>
                    <a:pt x="4744" y="12753"/>
                  </a:lnTo>
                  <a:lnTo>
                    <a:pt x="4258" y="12695"/>
                  </a:lnTo>
                  <a:lnTo>
                    <a:pt x="4005" y="12675"/>
                  </a:lnTo>
                  <a:lnTo>
                    <a:pt x="3733" y="12675"/>
                  </a:lnTo>
                  <a:lnTo>
                    <a:pt x="3461" y="12695"/>
                  </a:lnTo>
                  <a:lnTo>
                    <a:pt x="3208" y="12734"/>
                  </a:lnTo>
                  <a:lnTo>
                    <a:pt x="2916" y="12773"/>
                  </a:lnTo>
                  <a:lnTo>
                    <a:pt x="2644" y="12850"/>
                  </a:lnTo>
                  <a:lnTo>
                    <a:pt x="2372" y="12948"/>
                  </a:lnTo>
                  <a:lnTo>
                    <a:pt x="2100" y="13045"/>
                  </a:lnTo>
                  <a:lnTo>
                    <a:pt x="1808" y="13181"/>
                  </a:lnTo>
                  <a:lnTo>
                    <a:pt x="1536" y="13356"/>
                  </a:lnTo>
                  <a:lnTo>
                    <a:pt x="1264" y="13550"/>
                  </a:lnTo>
                  <a:lnTo>
                    <a:pt x="1011" y="13764"/>
                  </a:lnTo>
                  <a:lnTo>
                    <a:pt x="739" y="14017"/>
                  </a:lnTo>
                  <a:lnTo>
                    <a:pt x="486" y="14289"/>
                  </a:lnTo>
                  <a:lnTo>
                    <a:pt x="253" y="14600"/>
                  </a:lnTo>
                  <a:lnTo>
                    <a:pt x="0" y="14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9"/>
            <p:cNvSpPr/>
            <p:nvPr/>
          </p:nvSpPr>
          <p:spPr>
            <a:xfrm>
              <a:off x="1537750" y="-272950"/>
              <a:ext cx="1186375" cy="185200"/>
            </a:xfrm>
            <a:custGeom>
              <a:avLst/>
              <a:gdLst/>
              <a:ahLst/>
              <a:cxnLst/>
              <a:rect l="l" t="t" r="r" b="b"/>
              <a:pathLst>
                <a:path w="47455" h="7408" extrusionOk="0">
                  <a:moveTo>
                    <a:pt x="35149" y="1"/>
                  </a:moveTo>
                  <a:lnTo>
                    <a:pt x="34896" y="20"/>
                  </a:lnTo>
                  <a:lnTo>
                    <a:pt x="34682" y="59"/>
                  </a:lnTo>
                  <a:lnTo>
                    <a:pt x="34488" y="117"/>
                  </a:lnTo>
                  <a:lnTo>
                    <a:pt x="34294" y="195"/>
                  </a:lnTo>
                  <a:lnTo>
                    <a:pt x="34138" y="292"/>
                  </a:lnTo>
                  <a:lnTo>
                    <a:pt x="34002" y="389"/>
                  </a:lnTo>
                  <a:lnTo>
                    <a:pt x="33885" y="506"/>
                  </a:lnTo>
                  <a:lnTo>
                    <a:pt x="33788" y="603"/>
                  </a:lnTo>
                  <a:lnTo>
                    <a:pt x="33633" y="836"/>
                  </a:lnTo>
                  <a:lnTo>
                    <a:pt x="33535" y="1031"/>
                  </a:lnTo>
                  <a:lnTo>
                    <a:pt x="33477" y="1167"/>
                  </a:lnTo>
                  <a:lnTo>
                    <a:pt x="33458" y="1225"/>
                  </a:lnTo>
                  <a:lnTo>
                    <a:pt x="33360" y="1186"/>
                  </a:lnTo>
                  <a:lnTo>
                    <a:pt x="33263" y="1167"/>
                  </a:lnTo>
                  <a:lnTo>
                    <a:pt x="33108" y="1148"/>
                  </a:lnTo>
                  <a:lnTo>
                    <a:pt x="32952" y="1167"/>
                  </a:lnTo>
                  <a:lnTo>
                    <a:pt x="32758" y="1206"/>
                  </a:lnTo>
                  <a:lnTo>
                    <a:pt x="32544" y="1264"/>
                  </a:lnTo>
                  <a:lnTo>
                    <a:pt x="32311" y="1361"/>
                  </a:lnTo>
                  <a:lnTo>
                    <a:pt x="32175" y="1439"/>
                  </a:lnTo>
                  <a:lnTo>
                    <a:pt x="32058" y="1517"/>
                  </a:lnTo>
                  <a:lnTo>
                    <a:pt x="31961" y="1614"/>
                  </a:lnTo>
                  <a:lnTo>
                    <a:pt x="31863" y="1711"/>
                  </a:lnTo>
                  <a:lnTo>
                    <a:pt x="31786" y="1828"/>
                  </a:lnTo>
                  <a:lnTo>
                    <a:pt x="31727" y="1945"/>
                  </a:lnTo>
                  <a:lnTo>
                    <a:pt x="31650" y="2158"/>
                  </a:lnTo>
                  <a:lnTo>
                    <a:pt x="31591" y="2372"/>
                  </a:lnTo>
                  <a:lnTo>
                    <a:pt x="31552" y="2547"/>
                  </a:lnTo>
                  <a:lnTo>
                    <a:pt x="31552" y="2703"/>
                  </a:lnTo>
                  <a:lnTo>
                    <a:pt x="31514" y="2644"/>
                  </a:lnTo>
                  <a:lnTo>
                    <a:pt x="31397" y="2469"/>
                  </a:lnTo>
                  <a:lnTo>
                    <a:pt x="31202" y="2236"/>
                  </a:lnTo>
                  <a:lnTo>
                    <a:pt x="30930" y="1945"/>
                  </a:lnTo>
                  <a:lnTo>
                    <a:pt x="30755" y="1809"/>
                  </a:lnTo>
                  <a:lnTo>
                    <a:pt x="30580" y="1672"/>
                  </a:lnTo>
                  <a:lnTo>
                    <a:pt x="30386" y="1536"/>
                  </a:lnTo>
                  <a:lnTo>
                    <a:pt x="30172" y="1439"/>
                  </a:lnTo>
                  <a:lnTo>
                    <a:pt x="29939" y="1342"/>
                  </a:lnTo>
                  <a:lnTo>
                    <a:pt x="29686" y="1264"/>
                  </a:lnTo>
                  <a:lnTo>
                    <a:pt x="29414" y="1206"/>
                  </a:lnTo>
                  <a:lnTo>
                    <a:pt x="29142" y="1186"/>
                  </a:lnTo>
                  <a:lnTo>
                    <a:pt x="28947" y="1206"/>
                  </a:lnTo>
                  <a:lnTo>
                    <a:pt x="28656" y="1245"/>
                  </a:lnTo>
                  <a:lnTo>
                    <a:pt x="28384" y="1322"/>
                  </a:lnTo>
                  <a:lnTo>
                    <a:pt x="28131" y="1420"/>
                  </a:lnTo>
                  <a:lnTo>
                    <a:pt x="27898" y="1536"/>
                  </a:lnTo>
                  <a:lnTo>
                    <a:pt x="27684" y="1692"/>
                  </a:lnTo>
                  <a:lnTo>
                    <a:pt x="27509" y="1847"/>
                  </a:lnTo>
                  <a:lnTo>
                    <a:pt x="27334" y="2003"/>
                  </a:lnTo>
                  <a:lnTo>
                    <a:pt x="27178" y="2178"/>
                  </a:lnTo>
                  <a:lnTo>
                    <a:pt x="27062" y="2333"/>
                  </a:lnTo>
                  <a:lnTo>
                    <a:pt x="26945" y="2508"/>
                  </a:lnTo>
                  <a:lnTo>
                    <a:pt x="26789" y="2781"/>
                  </a:lnTo>
                  <a:lnTo>
                    <a:pt x="26692" y="2975"/>
                  </a:lnTo>
                  <a:lnTo>
                    <a:pt x="26653" y="3053"/>
                  </a:lnTo>
                  <a:lnTo>
                    <a:pt x="26459" y="2994"/>
                  </a:lnTo>
                  <a:lnTo>
                    <a:pt x="26245" y="2975"/>
                  </a:lnTo>
                  <a:lnTo>
                    <a:pt x="26051" y="2955"/>
                  </a:lnTo>
                  <a:lnTo>
                    <a:pt x="25876" y="2936"/>
                  </a:lnTo>
                  <a:lnTo>
                    <a:pt x="25545" y="2955"/>
                  </a:lnTo>
                  <a:lnTo>
                    <a:pt x="25254" y="3014"/>
                  </a:lnTo>
                  <a:lnTo>
                    <a:pt x="24962" y="3092"/>
                  </a:lnTo>
                  <a:lnTo>
                    <a:pt x="24690" y="3208"/>
                  </a:lnTo>
                  <a:lnTo>
                    <a:pt x="24437" y="3325"/>
                  </a:lnTo>
                  <a:lnTo>
                    <a:pt x="24223" y="3480"/>
                  </a:lnTo>
                  <a:lnTo>
                    <a:pt x="24009" y="3636"/>
                  </a:lnTo>
                  <a:lnTo>
                    <a:pt x="23815" y="3791"/>
                  </a:lnTo>
                  <a:lnTo>
                    <a:pt x="23640" y="3947"/>
                  </a:lnTo>
                  <a:lnTo>
                    <a:pt x="23504" y="4102"/>
                  </a:lnTo>
                  <a:lnTo>
                    <a:pt x="23271" y="4375"/>
                  </a:lnTo>
                  <a:lnTo>
                    <a:pt x="23135" y="4569"/>
                  </a:lnTo>
                  <a:lnTo>
                    <a:pt x="23076" y="4627"/>
                  </a:lnTo>
                  <a:lnTo>
                    <a:pt x="23096" y="4433"/>
                  </a:lnTo>
                  <a:lnTo>
                    <a:pt x="23135" y="4239"/>
                  </a:lnTo>
                  <a:lnTo>
                    <a:pt x="23174" y="4064"/>
                  </a:lnTo>
                  <a:lnTo>
                    <a:pt x="23232" y="3889"/>
                  </a:lnTo>
                  <a:lnTo>
                    <a:pt x="23290" y="3733"/>
                  </a:lnTo>
                  <a:lnTo>
                    <a:pt x="23368" y="3578"/>
                  </a:lnTo>
                  <a:lnTo>
                    <a:pt x="23543" y="3286"/>
                  </a:lnTo>
                  <a:lnTo>
                    <a:pt x="23737" y="3033"/>
                  </a:lnTo>
                  <a:lnTo>
                    <a:pt x="23951" y="2819"/>
                  </a:lnTo>
                  <a:lnTo>
                    <a:pt x="24184" y="2625"/>
                  </a:lnTo>
                  <a:lnTo>
                    <a:pt x="24418" y="2469"/>
                  </a:lnTo>
                  <a:lnTo>
                    <a:pt x="24651" y="2333"/>
                  </a:lnTo>
                  <a:lnTo>
                    <a:pt x="24865" y="2217"/>
                  </a:lnTo>
                  <a:lnTo>
                    <a:pt x="25079" y="2139"/>
                  </a:lnTo>
                  <a:lnTo>
                    <a:pt x="25254" y="2061"/>
                  </a:lnTo>
                  <a:lnTo>
                    <a:pt x="25526" y="1983"/>
                  </a:lnTo>
                  <a:lnTo>
                    <a:pt x="25642" y="1945"/>
                  </a:lnTo>
                  <a:lnTo>
                    <a:pt x="25584" y="1886"/>
                  </a:lnTo>
                  <a:lnTo>
                    <a:pt x="25448" y="1692"/>
                  </a:lnTo>
                  <a:lnTo>
                    <a:pt x="25215" y="1420"/>
                  </a:lnTo>
                  <a:lnTo>
                    <a:pt x="24884" y="1128"/>
                  </a:lnTo>
                  <a:lnTo>
                    <a:pt x="24709" y="973"/>
                  </a:lnTo>
                  <a:lnTo>
                    <a:pt x="24495" y="817"/>
                  </a:lnTo>
                  <a:lnTo>
                    <a:pt x="24282" y="681"/>
                  </a:lnTo>
                  <a:lnTo>
                    <a:pt x="24029" y="564"/>
                  </a:lnTo>
                  <a:lnTo>
                    <a:pt x="23776" y="448"/>
                  </a:lnTo>
                  <a:lnTo>
                    <a:pt x="23523" y="370"/>
                  </a:lnTo>
                  <a:lnTo>
                    <a:pt x="23232" y="312"/>
                  </a:lnTo>
                  <a:lnTo>
                    <a:pt x="22940" y="292"/>
                  </a:lnTo>
                  <a:lnTo>
                    <a:pt x="22746" y="312"/>
                  </a:lnTo>
                  <a:lnTo>
                    <a:pt x="22551" y="331"/>
                  </a:lnTo>
                  <a:lnTo>
                    <a:pt x="22240" y="389"/>
                  </a:lnTo>
                  <a:lnTo>
                    <a:pt x="21949" y="487"/>
                  </a:lnTo>
                  <a:lnTo>
                    <a:pt x="21696" y="603"/>
                  </a:lnTo>
                  <a:lnTo>
                    <a:pt x="21482" y="739"/>
                  </a:lnTo>
                  <a:lnTo>
                    <a:pt x="21288" y="895"/>
                  </a:lnTo>
                  <a:lnTo>
                    <a:pt x="21132" y="1050"/>
                  </a:lnTo>
                  <a:lnTo>
                    <a:pt x="20977" y="1206"/>
                  </a:lnTo>
                  <a:lnTo>
                    <a:pt x="20860" y="1381"/>
                  </a:lnTo>
                  <a:lnTo>
                    <a:pt x="20763" y="1536"/>
                  </a:lnTo>
                  <a:lnTo>
                    <a:pt x="20705" y="1692"/>
                  </a:lnTo>
                  <a:lnTo>
                    <a:pt x="20588" y="1945"/>
                  </a:lnTo>
                  <a:lnTo>
                    <a:pt x="20549" y="2139"/>
                  </a:lnTo>
                  <a:lnTo>
                    <a:pt x="20530" y="2197"/>
                  </a:lnTo>
                  <a:lnTo>
                    <a:pt x="20238" y="2100"/>
                  </a:lnTo>
                  <a:lnTo>
                    <a:pt x="19985" y="2022"/>
                  </a:lnTo>
                  <a:lnTo>
                    <a:pt x="19733" y="1983"/>
                  </a:lnTo>
                  <a:lnTo>
                    <a:pt x="19499" y="1964"/>
                  </a:lnTo>
                  <a:lnTo>
                    <a:pt x="19305" y="1983"/>
                  </a:lnTo>
                  <a:lnTo>
                    <a:pt x="19149" y="2003"/>
                  </a:lnTo>
                  <a:lnTo>
                    <a:pt x="18994" y="2042"/>
                  </a:lnTo>
                  <a:lnTo>
                    <a:pt x="18838" y="2081"/>
                  </a:lnTo>
                  <a:lnTo>
                    <a:pt x="18722" y="2139"/>
                  </a:lnTo>
                  <a:lnTo>
                    <a:pt x="18586" y="2197"/>
                  </a:lnTo>
                  <a:lnTo>
                    <a:pt x="18391" y="2333"/>
                  </a:lnTo>
                  <a:lnTo>
                    <a:pt x="18236" y="2469"/>
                  </a:lnTo>
                  <a:lnTo>
                    <a:pt x="18119" y="2606"/>
                  </a:lnTo>
                  <a:lnTo>
                    <a:pt x="18041" y="2722"/>
                  </a:lnTo>
                  <a:lnTo>
                    <a:pt x="18216" y="2781"/>
                  </a:lnTo>
                  <a:lnTo>
                    <a:pt x="18372" y="2858"/>
                  </a:lnTo>
                  <a:lnTo>
                    <a:pt x="18508" y="2955"/>
                  </a:lnTo>
                  <a:lnTo>
                    <a:pt x="18624" y="3053"/>
                  </a:lnTo>
                  <a:lnTo>
                    <a:pt x="18722" y="3150"/>
                  </a:lnTo>
                  <a:lnTo>
                    <a:pt x="18819" y="3247"/>
                  </a:lnTo>
                  <a:lnTo>
                    <a:pt x="18935" y="3442"/>
                  </a:lnTo>
                  <a:lnTo>
                    <a:pt x="19033" y="3616"/>
                  </a:lnTo>
                  <a:lnTo>
                    <a:pt x="19091" y="3772"/>
                  </a:lnTo>
                  <a:lnTo>
                    <a:pt x="19110" y="3908"/>
                  </a:lnTo>
                  <a:lnTo>
                    <a:pt x="19033" y="3753"/>
                  </a:lnTo>
                  <a:lnTo>
                    <a:pt x="18916" y="3616"/>
                  </a:lnTo>
                  <a:lnTo>
                    <a:pt x="18799" y="3500"/>
                  </a:lnTo>
                  <a:lnTo>
                    <a:pt x="18683" y="3403"/>
                  </a:lnTo>
                  <a:lnTo>
                    <a:pt x="18547" y="3305"/>
                  </a:lnTo>
                  <a:lnTo>
                    <a:pt x="18391" y="3228"/>
                  </a:lnTo>
                  <a:lnTo>
                    <a:pt x="18255" y="3169"/>
                  </a:lnTo>
                  <a:lnTo>
                    <a:pt x="18100" y="3111"/>
                  </a:lnTo>
                  <a:lnTo>
                    <a:pt x="17808" y="3033"/>
                  </a:lnTo>
                  <a:lnTo>
                    <a:pt x="17536" y="2994"/>
                  </a:lnTo>
                  <a:lnTo>
                    <a:pt x="17322" y="2975"/>
                  </a:lnTo>
                  <a:lnTo>
                    <a:pt x="17069" y="2975"/>
                  </a:lnTo>
                  <a:lnTo>
                    <a:pt x="17030" y="2839"/>
                  </a:lnTo>
                  <a:lnTo>
                    <a:pt x="16972" y="2703"/>
                  </a:lnTo>
                  <a:lnTo>
                    <a:pt x="16855" y="2528"/>
                  </a:lnTo>
                  <a:lnTo>
                    <a:pt x="16778" y="2450"/>
                  </a:lnTo>
                  <a:lnTo>
                    <a:pt x="16680" y="2353"/>
                  </a:lnTo>
                  <a:lnTo>
                    <a:pt x="16564" y="2256"/>
                  </a:lnTo>
                  <a:lnTo>
                    <a:pt x="16428" y="2178"/>
                  </a:lnTo>
                  <a:lnTo>
                    <a:pt x="16272" y="2081"/>
                  </a:lnTo>
                  <a:lnTo>
                    <a:pt x="16097" y="2003"/>
                  </a:lnTo>
                  <a:lnTo>
                    <a:pt x="15883" y="1945"/>
                  </a:lnTo>
                  <a:lnTo>
                    <a:pt x="15650" y="1886"/>
                  </a:lnTo>
                  <a:lnTo>
                    <a:pt x="15417" y="1847"/>
                  </a:lnTo>
                  <a:lnTo>
                    <a:pt x="15008" y="1847"/>
                  </a:lnTo>
                  <a:lnTo>
                    <a:pt x="14834" y="1867"/>
                  </a:lnTo>
                  <a:lnTo>
                    <a:pt x="14659" y="1925"/>
                  </a:lnTo>
                  <a:lnTo>
                    <a:pt x="14484" y="1964"/>
                  </a:lnTo>
                  <a:lnTo>
                    <a:pt x="14328" y="2042"/>
                  </a:lnTo>
                  <a:lnTo>
                    <a:pt x="14192" y="2100"/>
                  </a:lnTo>
                  <a:lnTo>
                    <a:pt x="13939" y="2256"/>
                  </a:lnTo>
                  <a:lnTo>
                    <a:pt x="13745" y="2411"/>
                  </a:lnTo>
                  <a:lnTo>
                    <a:pt x="13609" y="2547"/>
                  </a:lnTo>
                  <a:lnTo>
                    <a:pt x="13473" y="2664"/>
                  </a:lnTo>
                  <a:lnTo>
                    <a:pt x="13434" y="2606"/>
                  </a:lnTo>
                  <a:lnTo>
                    <a:pt x="13278" y="2450"/>
                  </a:lnTo>
                  <a:lnTo>
                    <a:pt x="13026" y="2217"/>
                  </a:lnTo>
                  <a:lnTo>
                    <a:pt x="12676" y="1945"/>
                  </a:lnTo>
                  <a:lnTo>
                    <a:pt x="12481" y="1809"/>
                  </a:lnTo>
                  <a:lnTo>
                    <a:pt x="12248" y="1692"/>
                  </a:lnTo>
                  <a:lnTo>
                    <a:pt x="12015" y="1556"/>
                  </a:lnTo>
                  <a:lnTo>
                    <a:pt x="11762" y="1459"/>
                  </a:lnTo>
                  <a:lnTo>
                    <a:pt x="11470" y="1361"/>
                  </a:lnTo>
                  <a:lnTo>
                    <a:pt x="11179" y="1284"/>
                  </a:lnTo>
                  <a:lnTo>
                    <a:pt x="10868" y="1245"/>
                  </a:lnTo>
                  <a:lnTo>
                    <a:pt x="10537" y="1225"/>
                  </a:lnTo>
                  <a:lnTo>
                    <a:pt x="10246" y="1245"/>
                  </a:lnTo>
                  <a:lnTo>
                    <a:pt x="9954" y="1284"/>
                  </a:lnTo>
                  <a:lnTo>
                    <a:pt x="9760" y="1322"/>
                  </a:lnTo>
                  <a:lnTo>
                    <a:pt x="9585" y="1361"/>
                  </a:lnTo>
                  <a:lnTo>
                    <a:pt x="9235" y="1497"/>
                  </a:lnTo>
                  <a:lnTo>
                    <a:pt x="8943" y="1653"/>
                  </a:lnTo>
                  <a:lnTo>
                    <a:pt x="8690" y="1828"/>
                  </a:lnTo>
                  <a:lnTo>
                    <a:pt x="8457" y="2022"/>
                  </a:lnTo>
                  <a:lnTo>
                    <a:pt x="8263" y="2217"/>
                  </a:lnTo>
                  <a:lnTo>
                    <a:pt x="8088" y="2431"/>
                  </a:lnTo>
                  <a:lnTo>
                    <a:pt x="7952" y="2644"/>
                  </a:lnTo>
                  <a:lnTo>
                    <a:pt x="7835" y="2858"/>
                  </a:lnTo>
                  <a:lnTo>
                    <a:pt x="7738" y="3053"/>
                  </a:lnTo>
                  <a:lnTo>
                    <a:pt x="7621" y="3403"/>
                  </a:lnTo>
                  <a:lnTo>
                    <a:pt x="7543" y="3655"/>
                  </a:lnTo>
                  <a:lnTo>
                    <a:pt x="7524" y="3733"/>
                  </a:lnTo>
                  <a:lnTo>
                    <a:pt x="7349" y="3714"/>
                  </a:lnTo>
                  <a:lnTo>
                    <a:pt x="7174" y="3694"/>
                  </a:lnTo>
                  <a:lnTo>
                    <a:pt x="7057" y="3694"/>
                  </a:lnTo>
                  <a:lnTo>
                    <a:pt x="6960" y="3714"/>
                  </a:lnTo>
                  <a:lnTo>
                    <a:pt x="6785" y="3772"/>
                  </a:lnTo>
                  <a:lnTo>
                    <a:pt x="6630" y="3869"/>
                  </a:lnTo>
                  <a:lnTo>
                    <a:pt x="6532" y="3966"/>
                  </a:lnTo>
                  <a:lnTo>
                    <a:pt x="6455" y="4064"/>
                  </a:lnTo>
                  <a:lnTo>
                    <a:pt x="6396" y="4141"/>
                  </a:lnTo>
                  <a:lnTo>
                    <a:pt x="6357" y="4239"/>
                  </a:lnTo>
                  <a:lnTo>
                    <a:pt x="6202" y="4180"/>
                  </a:lnTo>
                  <a:lnTo>
                    <a:pt x="6008" y="4141"/>
                  </a:lnTo>
                  <a:lnTo>
                    <a:pt x="5755" y="4122"/>
                  </a:lnTo>
                  <a:lnTo>
                    <a:pt x="5541" y="4122"/>
                  </a:lnTo>
                  <a:lnTo>
                    <a:pt x="5347" y="4161"/>
                  </a:lnTo>
                  <a:lnTo>
                    <a:pt x="5113" y="4239"/>
                  </a:lnTo>
                  <a:lnTo>
                    <a:pt x="4880" y="4336"/>
                  </a:lnTo>
                  <a:lnTo>
                    <a:pt x="4744" y="4433"/>
                  </a:lnTo>
                  <a:lnTo>
                    <a:pt x="4608" y="4550"/>
                  </a:lnTo>
                  <a:lnTo>
                    <a:pt x="4511" y="4666"/>
                  </a:lnTo>
                  <a:lnTo>
                    <a:pt x="4433" y="4802"/>
                  </a:lnTo>
                  <a:lnTo>
                    <a:pt x="4355" y="4938"/>
                  </a:lnTo>
                  <a:lnTo>
                    <a:pt x="4297" y="5075"/>
                  </a:lnTo>
                  <a:lnTo>
                    <a:pt x="4219" y="5366"/>
                  </a:lnTo>
                  <a:lnTo>
                    <a:pt x="4180" y="5638"/>
                  </a:lnTo>
                  <a:lnTo>
                    <a:pt x="4161" y="5852"/>
                  </a:lnTo>
                  <a:lnTo>
                    <a:pt x="4161" y="6047"/>
                  </a:lnTo>
                  <a:lnTo>
                    <a:pt x="3966" y="5891"/>
                  </a:lnTo>
                  <a:lnTo>
                    <a:pt x="3772" y="5755"/>
                  </a:lnTo>
                  <a:lnTo>
                    <a:pt x="3577" y="5658"/>
                  </a:lnTo>
                  <a:lnTo>
                    <a:pt x="3402" y="5599"/>
                  </a:lnTo>
                  <a:lnTo>
                    <a:pt x="3208" y="5541"/>
                  </a:lnTo>
                  <a:lnTo>
                    <a:pt x="3053" y="5522"/>
                  </a:lnTo>
                  <a:lnTo>
                    <a:pt x="2800" y="5502"/>
                  </a:lnTo>
                  <a:lnTo>
                    <a:pt x="2703" y="5502"/>
                  </a:lnTo>
                  <a:lnTo>
                    <a:pt x="2683" y="5619"/>
                  </a:lnTo>
                  <a:lnTo>
                    <a:pt x="2683" y="5716"/>
                  </a:lnTo>
                  <a:lnTo>
                    <a:pt x="2683" y="5813"/>
                  </a:lnTo>
                  <a:lnTo>
                    <a:pt x="2703" y="5910"/>
                  </a:lnTo>
                  <a:lnTo>
                    <a:pt x="2780" y="6085"/>
                  </a:lnTo>
                  <a:lnTo>
                    <a:pt x="2878" y="6241"/>
                  </a:lnTo>
                  <a:lnTo>
                    <a:pt x="2994" y="6358"/>
                  </a:lnTo>
                  <a:lnTo>
                    <a:pt x="3091" y="6455"/>
                  </a:lnTo>
                  <a:lnTo>
                    <a:pt x="3189" y="6533"/>
                  </a:lnTo>
                  <a:lnTo>
                    <a:pt x="3189" y="6533"/>
                  </a:lnTo>
                  <a:lnTo>
                    <a:pt x="2994" y="6474"/>
                  </a:lnTo>
                  <a:lnTo>
                    <a:pt x="2839" y="6396"/>
                  </a:lnTo>
                  <a:lnTo>
                    <a:pt x="2567" y="6241"/>
                  </a:lnTo>
                  <a:lnTo>
                    <a:pt x="2372" y="6105"/>
                  </a:lnTo>
                  <a:lnTo>
                    <a:pt x="2255" y="5969"/>
                  </a:lnTo>
                  <a:lnTo>
                    <a:pt x="2178" y="5852"/>
                  </a:lnTo>
                  <a:lnTo>
                    <a:pt x="2139" y="5755"/>
                  </a:lnTo>
                  <a:lnTo>
                    <a:pt x="2119" y="5677"/>
                  </a:lnTo>
                  <a:lnTo>
                    <a:pt x="1808" y="5697"/>
                  </a:lnTo>
                  <a:lnTo>
                    <a:pt x="1517" y="5755"/>
                  </a:lnTo>
                  <a:lnTo>
                    <a:pt x="1264" y="5852"/>
                  </a:lnTo>
                  <a:lnTo>
                    <a:pt x="1031" y="5969"/>
                  </a:lnTo>
                  <a:lnTo>
                    <a:pt x="836" y="6105"/>
                  </a:lnTo>
                  <a:lnTo>
                    <a:pt x="661" y="6241"/>
                  </a:lnTo>
                  <a:lnTo>
                    <a:pt x="506" y="6396"/>
                  </a:lnTo>
                  <a:lnTo>
                    <a:pt x="389" y="6552"/>
                  </a:lnTo>
                  <a:lnTo>
                    <a:pt x="273" y="6708"/>
                  </a:lnTo>
                  <a:lnTo>
                    <a:pt x="195" y="6863"/>
                  </a:lnTo>
                  <a:lnTo>
                    <a:pt x="78" y="7135"/>
                  </a:lnTo>
                  <a:lnTo>
                    <a:pt x="20" y="7330"/>
                  </a:lnTo>
                  <a:lnTo>
                    <a:pt x="0" y="7407"/>
                  </a:lnTo>
                  <a:lnTo>
                    <a:pt x="47416" y="7407"/>
                  </a:lnTo>
                  <a:lnTo>
                    <a:pt x="47455" y="7213"/>
                  </a:lnTo>
                  <a:lnTo>
                    <a:pt x="47455" y="7038"/>
                  </a:lnTo>
                  <a:lnTo>
                    <a:pt x="47455" y="6882"/>
                  </a:lnTo>
                  <a:lnTo>
                    <a:pt x="47455" y="6727"/>
                  </a:lnTo>
                  <a:lnTo>
                    <a:pt x="47435" y="6591"/>
                  </a:lnTo>
                  <a:lnTo>
                    <a:pt x="47416" y="6474"/>
                  </a:lnTo>
                  <a:lnTo>
                    <a:pt x="47319" y="6222"/>
                  </a:lnTo>
                  <a:lnTo>
                    <a:pt x="47202" y="6027"/>
                  </a:lnTo>
                  <a:lnTo>
                    <a:pt x="47066" y="5872"/>
                  </a:lnTo>
                  <a:lnTo>
                    <a:pt x="46891" y="5716"/>
                  </a:lnTo>
                  <a:lnTo>
                    <a:pt x="46716" y="5619"/>
                  </a:lnTo>
                  <a:lnTo>
                    <a:pt x="46541" y="5522"/>
                  </a:lnTo>
                  <a:lnTo>
                    <a:pt x="46347" y="5444"/>
                  </a:lnTo>
                  <a:lnTo>
                    <a:pt x="46172" y="5405"/>
                  </a:lnTo>
                  <a:lnTo>
                    <a:pt x="45997" y="5366"/>
                  </a:lnTo>
                  <a:lnTo>
                    <a:pt x="45686" y="5327"/>
                  </a:lnTo>
                  <a:lnTo>
                    <a:pt x="45452" y="5327"/>
                  </a:lnTo>
                  <a:lnTo>
                    <a:pt x="45491" y="5152"/>
                  </a:lnTo>
                  <a:lnTo>
                    <a:pt x="45511" y="4997"/>
                  </a:lnTo>
                  <a:lnTo>
                    <a:pt x="45511" y="4725"/>
                  </a:lnTo>
                  <a:lnTo>
                    <a:pt x="45472" y="4491"/>
                  </a:lnTo>
                  <a:lnTo>
                    <a:pt x="45414" y="4297"/>
                  </a:lnTo>
                  <a:lnTo>
                    <a:pt x="45355" y="4141"/>
                  </a:lnTo>
                  <a:lnTo>
                    <a:pt x="45277" y="4044"/>
                  </a:lnTo>
                  <a:lnTo>
                    <a:pt x="45219" y="3966"/>
                  </a:lnTo>
                  <a:lnTo>
                    <a:pt x="45083" y="3966"/>
                  </a:lnTo>
                  <a:lnTo>
                    <a:pt x="44986" y="3986"/>
                  </a:lnTo>
                  <a:lnTo>
                    <a:pt x="44811" y="4083"/>
                  </a:lnTo>
                  <a:lnTo>
                    <a:pt x="44655" y="4219"/>
                  </a:lnTo>
                  <a:lnTo>
                    <a:pt x="44500" y="4375"/>
                  </a:lnTo>
                  <a:lnTo>
                    <a:pt x="44267" y="4647"/>
                  </a:lnTo>
                  <a:lnTo>
                    <a:pt x="44169" y="4783"/>
                  </a:lnTo>
                  <a:lnTo>
                    <a:pt x="44169" y="4666"/>
                  </a:lnTo>
                  <a:lnTo>
                    <a:pt x="44208" y="4550"/>
                  </a:lnTo>
                  <a:lnTo>
                    <a:pt x="44267" y="4336"/>
                  </a:lnTo>
                  <a:lnTo>
                    <a:pt x="44364" y="4161"/>
                  </a:lnTo>
                  <a:lnTo>
                    <a:pt x="44480" y="4005"/>
                  </a:lnTo>
                  <a:lnTo>
                    <a:pt x="44597" y="3869"/>
                  </a:lnTo>
                  <a:lnTo>
                    <a:pt x="44694" y="3772"/>
                  </a:lnTo>
                  <a:lnTo>
                    <a:pt x="44791" y="3694"/>
                  </a:lnTo>
                  <a:lnTo>
                    <a:pt x="44636" y="3480"/>
                  </a:lnTo>
                  <a:lnTo>
                    <a:pt x="44480" y="3286"/>
                  </a:lnTo>
                  <a:lnTo>
                    <a:pt x="44305" y="3130"/>
                  </a:lnTo>
                  <a:lnTo>
                    <a:pt x="44111" y="3033"/>
                  </a:lnTo>
                  <a:lnTo>
                    <a:pt x="43917" y="2955"/>
                  </a:lnTo>
                  <a:lnTo>
                    <a:pt x="43722" y="2897"/>
                  </a:lnTo>
                  <a:lnTo>
                    <a:pt x="43508" y="2858"/>
                  </a:lnTo>
                  <a:lnTo>
                    <a:pt x="43120" y="2858"/>
                  </a:lnTo>
                  <a:lnTo>
                    <a:pt x="42945" y="2878"/>
                  </a:lnTo>
                  <a:lnTo>
                    <a:pt x="42614" y="2955"/>
                  </a:lnTo>
                  <a:lnTo>
                    <a:pt x="42400" y="3014"/>
                  </a:lnTo>
                  <a:lnTo>
                    <a:pt x="42322" y="3033"/>
                  </a:lnTo>
                  <a:lnTo>
                    <a:pt x="42303" y="2994"/>
                  </a:lnTo>
                  <a:lnTo>
                    <a:pt x="42225" y="2897"/>
                  </a:lnTo>
                  <a:lnTo>
                    <a:pt x="42128" y="2819"/>
                  </a:lnTo>
                  <a:lnTo>
                    <a:pt x="42031" y="2722"/>
                  </a:lnTo>
                  <a:lnTo>
                    <a:pt x="41875" y="2625"/>
                  </a:lnTo>
                  <a:lnTo>
                    <a:pt x="41681" y="2508"/>
                  </a:lnTo>
                  <a:lnTo>
                    <a:pt x="41584" y="2469"/>
                  </a:lnTo>
                  <a:lnTo>
                    <a:pt x="41467" y="2431"/>
                  </a:lnTo>
                  <a:lnTo>
                    <a:pt x="41370" y="2411"/>
                  </a:lnTo>
                  <a:lnTo>
                    <a:pt x="41156" y="2411"/>
                  </a:lnTo>
                  <a:lnTo>
                    <a:pt x="41039" y="2450"/>
                  </a:lnTo>
                  <a:lnTo>
                    <a:pt x="40942" y="2469"/>
                  </a:lnTo>
                  <a:lnTo>
                    <a:pt x="40864" y="2508"/>
                  </a:lnTo>
                  <a:lnTo>
                    <a:pt x="40748" y="2586"/>
                  </a:lnTo>
                  <a:lnTo>
                    <a:pt x="40709" y="2625"/>
                  </a:lnTo>
                  <a:lnTo>
                    <a:pt x="40670" y="2469"/>
                  </a:lnTo>
                  <a:lnTo>
                    <a:pt x="40592" y="2314"/>
                  </a:lnTo>
                  <a:lnTo>
                    <a:pt x="40495" y="2120"/>
                  </a:lnTo>
                  <a:lnTo>
                    <a:pt x="40359" y="1925"/>
                  </a:lnTo>
                  <a:lnTo>
                    <a:pt x="40262" y="1828"/>
                  </a:lnTo>
                  <a:lnTo>
                    <a:pt x="40165" y="1731"/>
                  </a:lnTo>
                  <a:lnTo>
                    <a:pt x="40028" y="1634"/>
                  </a:lnTo>
                  <a:lnTo>
                    <a:pt x="39892" y="1556"/>
                  </a:lnTo>
                  <a:lnTo>
                    <a:pt x="39737" y="1497"/>
                  </a:lnTo>
                  <a:lnTo>
                    <a:pt x="39562" y="1439"/>
                  </a:lnTo>
                  <a:lnTo>
                    <a:pt x="39368" y="1400"/>
                  </a:lnTo>
                  <a:lnTo>
                    <a:pt x="39037" y="1400"/>
                  </a:lnTo>
                  <a:lnTo>
                    <a:pt x="38881" y="1420"/>
                  </a:lnTo>
                  <a:lnTo>
                    <a:pt x="38609" y="1478"/>
                  </a:lnTo>
                  <a:lnTo>
                    <a:pt x="38376" y="1575"/>
                  </a:lnTo>
                  <a:lnTo>
                    <a:pt x="38162" y="1672"/>
                  </a:lnTo>
                  <a:lnTo>
                    <a:pt x="37987" y="1789"/>
                  </a:lnTo>
                  <a:lnTo>
                    <a:pt x="37851" y="1867"/>
                  </a:lnTo>
                  <a:lnTo>
                    <a:pt x="37735" y="1964"/>
                  </a:lnTo>
                  <a:lnTo>
                    <a:pt x="37676" y="2081"/>
                  </a:lnTo>
                  <a:lnTo>
                    <a:pt x="37579" y="2158"/>
                  </a:lnTo>
                  <a:lnTo>
                    <a:pt x="37482" y="2256"/>
                  </a:lnTo>
                  <a:lnTo>
                    <a:pt x="37385" y="2314"/>
                  </a:lnTo>
                  <a:lnTo>
                    <a:pt x="37171" y="2431"/>
                  </a:lnTo>
                  <a:lnTo>
                    <a:pt x="36957" y="2489"/>
                  </a:lnTo>
                  <a:lnTo>
                    <a:pt x="36743" y="2547"/>
                  </a:lnTo>
                  <a:lnTo>
                    <a:pt x="36588" y="2567"/>
                  </a:lnTo>
                  <a:lnTo>
                    <a:pt x="36432" y="2567"/>
                  </a:lnTo>
                  <a:lnTo>
                    <a:pt x="36665" y="2489"/>
                  </a:lnTo>
                  <a:lnTo>
                    <a:pt x="36860" y="2392"/>
                  </a:lnTo>
                  <a:lnTo>
                    <a:pt x="37054" y="2275"/>
                  </a:lnTo>
                  <a:lnTo>
                    <a:pt x="37210" y="2158"/>
                  </a:lnTo>
                  <a:lnTo>
                    <a:pt x="37423" y="1964"/>
                  </a:lnTo>
                  <a:lnTo>
                    <a:pt x="37501" y="1867"/>
                  </a:lnTo>
                  <a:lnTo>
                    <a:pt x="37501" y="1809"/>
                  </a:lnTo>
                  <a:lnTo>
                    <a:pt x="37462" y="1653"/>
                  </a:lnTo>
                  <a:lnTo>
                    <a:pt x="37404" y="1400"/>
                  </a:lnTo>
                  <a:lnTo>
                    <a:pt x="37346" y="1264"/>
                  </a:lnTo>
                  <a:lnTo>
                    <a:pt x="37287" y="1109"/>
                  </a:lnTo>
                  <a:lnTo>
                    <a:pt x="37190" y="953"/>
                  </a:lnTo>
                  <a:lnTo>
                    <a:pt x="37074" y="798"/>
                  </a:lnTo>
                  <a:lnTo>
                    <a:pt x="36918" y="642"/>
                  </a:lnTo>
                  <a:lnTo>
                    <a:pt x="36743" y="506"/>
                  </a:lnTo>
                  <a:lnTo>
                    <a:pt x="36549" y="370"/>
                  </a:lnTo>
                  <a:lnTo>
                    <a:pt x="36296" y="253"/>
                  </a:lnTo>
                  <a:lnTo>
                    <a:pt x="36024" y="137"/>
                  </a:lnTo>
                  <a:lnTo>
                    <a:pt x="35693" y="59"/>
                  </a:lnTo>
                  <a:lnTo>
                    <a:pt x="35402" y="20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9"/>
          <p:cNvGrpSpPr/>
          <p:nvPr/>
        </p:nvGrpSpPr>
        <p:grpSpPr>
          <a:xfrm>
            <a:off x="3748807" y="138495"/>
            <a:ext cx="965604" cy="239081"/>
            <a:chOff x="4036326" y="-955475"/>
            <a:chExt cx="1775987" cy="439811"/>
          </a:xfrm>
        </p:grpSpPr>
        <p:sp>
          <p:nvSpPr>
            <p:cNvPr id="1020" name="Google Shape;1020;p9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9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9"/>
          <p:cNvGrpSpPr/>
          <p:nvPr/>
        </p:nvGrpSpPr>
        <p:grpSpPr>
          <a:xfrm>
            <a:off x="7553332" y="92995"/>
            <a:ext cx="965604" cy="239081"/>
            <a:chOff x="4036326" y="-955475"/>
            <a:chExt cx="1775987" cy="439811"/>
          </a:xfrm>
        </p:grpSpPr>
        <p:sp>
          <p:nvSpPr>
            <p:cNvPr id="1023" name="Google Shape;1023;p9"/>
            <p:cNvSpPr/>
            <p:nvPr/>
          </p:nvSpPr>
          <p:spPr>
            <a:xfrm>
              <a:off x="4203186" y="-955475"/>
              <a:ext cx="1609127" cy="439811"/>
            </a:xfrm>
            <a:custGeom>
              <a:avLst/>
              <a:gdLst/>
              <a:ahLst/>
              <a:cxnLst/>
              <a:rect l="l" t="t" r="r" b="b"/>
              <a:pathLst>
                <a:path w="34644" h="9469" extrusionOk="0">
                  <a:moveTo>
                    <a:pt x="16583" y="1"/>
                  </a:moveTo>
                  <a:lnTo>
                    <a:pt x="16330" y="20"/>
                  </a:lnTo>
                  <a:lnTo>
                    <a:pt x="16077" y="40"/>
                  </a:lnTo>
                  <a:lnTo>
                    <a:pt x="15844" y="79"/>
                  </a:lnTo>
                  <a:lnTo>
                    <a:pt x="15611" y="118"/>
                  </a:lnTo>
                  <a:lnTo>
                    <a:pt x="15397" y="176"/>
                  </a:lnTo>
                  <a:lnTo>
                    <a:pt x="15203" y="254"/>
                  </a:lnTo>
                  <a:lnTo>
                    <a:pt x="15028" y="331"/>
                  </a:lnTo>
                  <a:lnTo>
                    <a:pt x="14853" y="429"/>
                  </a:lnTo>
                  <a:lnTo>
                    <a:pt x="14697" y="506"/>
                  </a:lnTo>
                  <a:lnTo>
                    <a:pt x="14561" y="623"/>
                  </a:lnTo>
                  <a:lnTo>
                    <a:pt x="14425" y="720"/>
                  </a:lnTo>
                  <a:lnTo>
                    <a:pt x="14211" y="953"/>
                  </a:lnTo>
                  <a:lnTo>
                    <a:pt x="14017" y="1187"/>
                  </a:lnTo>
                  <a:lnTo>
                    <a:pt x="13861" y="1420"/>
                  </a:lnTo>
                  <a:lnTo>
                    <a:pt x="13745" y="1653"/>
                  </a:lnTo>
                  <a:lnTo>
                    <a:pt x="13667" y="1887"/>
                  </a:lnTo>
                  <a:lnTo>
                    <a:pt x="13608" y="2100"/>
                  </a:lnTo>
                  <a:lnTo>
                    <a:pt x="13550" y="2295"/>
                  </a:lnTo>
                  <a:lnTo>
                    <a:pt x="13511" y="2586"/>
                  </a:lnTo>
                  <a:lnTo>
                    <a:pt x="13511" y="2684"/>
                  </a:lnTo>
                  <a:lnTo>
                    <a:pt x="13356" y="2586"/>
                  </a:lnTo>
                  <a:lnTo>
                    <a:pt x="13181" y="2489"/>
                  </a:lnTo>
                  <a:lnTo>
                    <a:pt x="12947" y="2392"/>
                  </a:lnTo>
                  <a:lnTo>
                    <a:pt x="12811" y="2353"/>
                  </a:lnTo>
                  <a:lnTo>
                    <a:pt x="12675" y="2334"/>
                  </a:lnTo>
                  <a:lnTo>
                    <a:pt x="12345" y="2334"/>
                  </a:lnTo>
                  <a:lnTo>
                    <a:pt x="12189" y="2353"/>
                  </a:lnTo>
                  <a:lnTo>
                    <a:pt x="12014" y="2392"/>
                  </a:lnTo>
                  <a:lnTo>
                    <a:pt x="11820" y="2470"/>
                  </a:lnTo>
                  <a:lnTo>
                    <a:pt x="11645" y="2567"/>
                  </a:lnTo>
                  <a:lnTo>
                    <a:pt x="11489" y="2664"/>
                  </a:lnTo>
                  <a:lnTo>
                    <a:pt x="11373" y="2781"/>
                  </a:lnTo>
                  <a:lnTo>
                    <a:pt x="11276" y="2917"/>
                  </a:lnTo>
                  <a:lnTo>
                    <a:pt x="11198" y="3053"/>
                  </a:lnTo>
                  <a:lnTo>
                    <a:pt x="11139" y="3189"/>
                  </a:lnTo>
                  <a:lnTo>
                    <a:pt x="11101" y="3325"/>
                  </a:lnTo>
                  <a:lnTo>
                    <a:pt x="11062" y="3461"/>
                  </a:lnTo>
                  <a:lnTo>
                    <a:pt x="11062" y="3597"/>
                  </a:lnTo>
                  <a:lnTo>
                    <a:pt x="11062" y="3850"/>
                  </a:lnTo>
                  <a:lnTo>
                    <a:pt x="11081" y="4045"/>
                  </a:lnTo>
                  <a:lnTo>
                    <a:pt x="11120" y="4239"/>
                  </a:lnTo>
                  <a:lnTo>
                    <a:pt x="11023" y="4161"/>
                  </a:lnTo>
                  <a:lnTo>
                    <a:pt x="10751" y="4006"/>
                  </a:lnTo>
                  <a:lnTo>
                    <a:pt x="10323" y="3811"/>
                  </a:lnTo>
                  <a:lnTo>
                    <a:pt x="10051" y="3695"/>
                  </a:lnTo>
                  <a:lnTo>
                    <a:pt x="9759" y="3597"/>
                  </a:lnTo>
                  <a:lnTo>
                    <a:pt x="9429" y="3520"/>
                  </a:lnTo>
                  <a:lnTo>
                    <a:pt x="9098" y="3442"/>
                  </a:lnTo>
                  <a:lnTo>
                    <a:pt x="8729" y="3403"/>
                  </a:lnTo>
                  <a:lnTo>
                    <a:pt x="8359" y="3384"/>
                  </a:lnTo>
                  <a:lnTo>
                    <a:pt x="7971" y="3403"/>
                  </a:lnTo>
                  <a:lnTo>
                    <a:pt x="7562" y="3461"/>
                  </a:lnTo>
                  <a:lnTo>
                    <a:pt x="7368" y="3520"/>
                  </a:lnTo>
                  <a:lnTo>
                    <a:pt x="7154" y="3578"/>
                  </a:lnTo>
                  <a:lnTo>
                    <a:pt x="6960" y="3656"/>
                  </a:lnTo>
                  <a:lnTo>
                    <a:pt x="6746" y="3733"/>
                  </a:lnTo>
                  <a:lnTo>
                    <a:pt x="6396" y="3928"/>
                  </a:lnTo>
                  <a:lnTo>
                    <a:pt x="6085" y="4122"/>
                  </a:lnTo>
                  <a:lnTo>
                    <a:pt x="5813" y="4356"/>
                  </a:lnTo>
                  <a:lnTo>
                    <a:pt x="5579" y="4569"/>
                  </a:lnTo>
                  <a:lnTo>
                    <a:pt x="5385" y="4803"/>
                  </a:lnTo>
                  <a:lnTo>
                    <a:pt x="5230" y="5055"/>
                  </a:lnTo>
                  <a:lnTo>
                    <a:pt x="5093" y="5289"/>
                  </a:lnTo>
                  <a:lnTo>
                    <a:pt x="4996" y="5503"/>
                  </a:lnTo>
                  <a:lnTo>
                    <a:pt x="4919" y="5716"/>
                  </a:lnTo>
                  <a:lnTo>
                    <a:pt x="4860" y="5930"/>
                  </a:lnTo>
                  <a:lnTo>
                    <a:pt x="4782" y="6261"/>
                  </a:lnTo>
                  <a:lnTo>
                    <a:pt x="4763" y="6475"/>
                  </a:lnTo>
                  <a:lnTo>
                    <a:pt x="4763" y="6572"/>
                  </a:lnTo>
                  <a:lnTo>
                    <a:pt x="4394" y="6533"/>
                  </a:lnTo>
                  <a:lnTo>
                    <a:pt x="4044" y="6513"/>
                  </a:lnTo>
                  <a:lnTo>
                    <a:pt x="3733" y="6533"/>
                  </a:lnTo>
                  <a:lnTo>
                    <a:pt x="3422" y="6552"/>
                  </a:lnTo>
                  <a:lnTo>
                    <a:pt x="3149" y="6591"/>
                  </a:lnTo>
                  <a:lnTo>
                    <a:pt x="2897" y="6630"/>
                  </a:lnTo>
                  <a:lnTo>
                    <a:pt x="2663" y="6708"/>
                  </a:lnTo>
                  <a:lnTo>
                    <a:pt x="2430" y="6786"/>
                  </a:lnTo>
                  <a:lnTo>
                    <a:pt x="2236" y="6863"/>
                  </a:lnTo>
                  <a:lnTo>
                    <a:pt x="2061" y="6961"/>
                  </a:lnTo>
                  <a:lnTo>
                    <a:pt x="1905" y="7077"/>
                  </a:lnTo>
                  <a:lnTo>
                    <a:pt x="1750" y="7174"/>
                  </a:lnTo>
                  <a:lnTo>
                    <a:pt x="1614" y="7291"/>
                  </a:lnTo>
                  <a:lnTo>
                    <a:pt x="1497" y="7427"/>
                  </a:lnTo>
                  <a:lnTo>
                    <a:pt x="1400" y="7544"/>
                  </a:lnTo>
                  <a:lnTo>
                    <a:pt x="1303" y="7680"/>
                  </a:lnTo>
                  <a:lnTo>
                    <a:pt x="1166" y="7952"/>
                  </a:lnTo>
                  <a:lnTo>
                    <a:pt x="1050" y="8205"/>
                  </a:lnTo>
                  <a:lnTo>
                    <a:pt x="972" y="8458"/>
                  </a:lnTo>
                  <a:lnTo>
                    <a:pt x="933" y="8671"/>
                  </a:lnTo>
                  <a:lnTo>
                    <a:pt x="914" y="8866"/>
                  </a:lnTo>
                  <a:lnTo>
                    <a:pt x="914" y="9002"/>
                  </a:lnTo>
                  <a:lnTo>
                    <a:pt x="914" y="9138"/>
                  </a:lnTo>
                  <a:lnTo>
                    <a:pt x="642" y="9119"/>
                  </a:lnTo>
                  <a:lnTo>
                    <a:pt x="428" y="9138"/>
                  </a:lnTo>
                  <a:lnTo>
                    <a:pt x="272" y="9177"/>
                  </a:lnTo>
                  <a:lnTo>
                    <a:pt x="156" y="9255"/>
                  </a:lnTo>
                  <a:lnTo>
                    <a:pt x="78" y="9332"/>
                  </a:lnTo>
                  <a:lnTo>
                    <a:pt x="19" y="9391"/>
                  </a:lnTo>
                  <a:lnTo>
                    <a:pt x="0" y="9468"/>
                  </a:lnTo>
                  <a:lnTo>
                    <a:pt x="34643" y="9468"/>
                  </a:lnTo>
                  <a:lnTo>
                    <a:pt x="34565" y="9274"/>
                  </a:lnTo>
                  <a:lnTo>
                    <a:pt x="34488" y="9099"/>
                  </a:lnTo>
                  <a:lnTo>
                    <a:pt x="34390" y="8924"/>
                  </a:lnTo>
                  <a:lnTo>
                    <a:pt x="34293" y="8769"/>
                  </a:lnTo>
                  <a:lnTo>
                    <a:pt x="34177" y="8633"/>
                  </a:lnTo>
                  <a:lnTo>
                    <a:pt x="34040" y="8516"/>
                  </a:lnTo>
                  <a:lnTo>
                    <a:pt x="33904" y="8399"/>
                  </a:lnTo>
                  <a:lnTo>
                    <a:pt x="33768" y="8302"/>
                  </a:lnTo>
                  <a:lnTo>
                    <a:pt x="33613" y="8205"/>
                  </a:lnTo>
                  <a:lnTo>
                    <a:pt x="33477" y="8127"/>
                  </a:lnTo>
                  <a:lnTo>
                    <a:pt x="33146" y="7991"/>
                  </a:lnTo>
                  <a:lnTo>
                    <a:pt x="32835" y="7894"/>
                  </a:lnTo>
                  <a:lnTo>
                    <a:pt x="32505" y="7835"/>
                  </a:lnTo>
                  <a:lnTo>
                    <a:pt x="32194" y="7777"/>
                  </a:lnTo>
                  <a:lnTo>
                    <a:pt x="31883" y="7758"/>
                  </a:lnTo>
                  <a:lnTo>
                    <a:pt x="31377" y="7758"/>
                  </a:lnTo>
                  <a:lnTo>
                    <a:pt x="31008" y="7777"/>
                  </a:lnTo>
                  <a:lnTo>
                    <a:pt x="30891" y="7797"/>
                  </a:lnTo>
                  <a:lnTo>
                    <a:pt x="30833" y="7622"/>
                  </a:lnTo>
                  <a:lnTo>
                    <a:pt x="30794" y="7466"/>
                  </a:lnTo>
                  <a:lnTo>
                    <a:pt x="30658" y="7174"/>
                  </a:lnTo>
                  <a:lnTo>
                    <a:pt x="30522" y="6941"/>
                  </a:lnTo>
                  <a:lnTo>
                    <a:pt x="30347" y="6727"/>
                  </a:lnTo>
                  <a:lnTo>
                    <a:pt x="30152" y="6552"/>
                  </a:lnTo>
                  <a:lnTo>
                    <a:pt x="29939" y="6397"/>
                  </a:lnTo>
                  <a:lnTo>
                    <a:pt x="29744" y="6280"/>
                  </a:lnTo>
                  <a:lnTo>
                    <a:pt x="29530" y="6183"/>
                  </a:lnTo>
                  <a:lnTo>
                    <a:pt x="29336" y="6125"/>
                  </a:lnTo>
                  <a:lnTo>
                    <a:pt x="29141" y="6066"/>
                  </a:lnTo>
                  <a:lnTo>
                    <a:pt x="28792" y="6008"/>
                  </a:lnTo>
                  <a:lnTo>
                    <a:pt x="28558" y="5989"/>
                  </a:lnTo>
                  <a:lnTo>
                    <a:pt x="28480" y="5989"/>
                  </a:lnTo>
                  <a:lnTo>
                    <a:pt x="28461" y="5775"/>
                  </a:lnTo>
                  <a:lnTo>
                    <a:pt x="28442" y="5561"/>
                  </a:lnTo>
                  <a:lnTo>
                    <a:pt x="28403" y="5386"/>
                  </a:lnTo>
                  <a:lnTo>
                    <a:pt x="28344" y="5211"/>
                  </a:lnTo>
                  <a:lnTo>
                    <a:pt x="28286" y="5055"/>
                  </a:lnTo>
                  <a:lnTo>
                    <a:pt x="28208" y="4919"/>
                  </a:lnTo>
                  <a:lnTo>
                    <a:pt x="28131" y="4783"/>
                  </a:lnTo>
                  <a:lnTo>
                    <a:pt x="28033" y="4667"/>
                  </a:lnTo>
                  <a:lnTo>
                    <a:pt x="27936" y="4569"/>
                  </a:lnTo>
                  <a:lnTo>
                    <a:pt x="27839" y="4472"/>
                  </a:lnTo>
                  <a:lnTo>
                    <a:pt x="27606" y="4317"/>
                  </a:lnTo>
                  <a:lnTo>
                    <a:pt x="27372" y="4200"/>
                  </a:lnTo>
                  <a:lnTo>
                    <a:pt x="27120" y="4122"/>
                  </a:lnTo>
                  <a:lnTo>
                    <a:pt x="26886" y="4064"/>
                  </a:lnTo>
                  <a:lnTo>
                    <a:pt x="26634" y="4045"/>
                  </a:lnTo>
                  <a:lnTo>
                    <a:pt x="26420" y="4025"/>
                  </a:lnTo>
                  <a:lnTo>
                    <a:pt x="26225" y="4025"/>
                  </a:lnTo>
                  <a:lnTo>
                    <a:pt x="25914" y="4064"/>
                  </a:lnTo>
                  <a:lnTo>
                    <a:pt x="25798" y="4064"/>
                  </a:lnTo>
                  <a:lnTo>
                    <a:pt x="25817" y="4006"/>
                  </a:lnTo>
                  <a:lnTo>
                    <a:pt x="25817" y="3792"/>
                  </a:lnTo>
                  <a:lnTo>
                    <a:pt x="25817" y="3520"/>
                  </a:lnTo>
                  <a:lnTo>
                    <a:pt x="25778" y="3345"/>
                  </a:lnTo>
                  <a:lnTo>
                    <a:pt x="25739" y="3170"/>
                  </a:lnTo>
                  <a:lnTo>
                    <a:pt x="25681" y="2995"/>
                  </a:lnTo>
                  <a:lnTo>
                    <a:pt x="25603" y="2820"/>
                  </a:lnTo>
                  <a:lnTo>
                    <a:pt x="25506" y="2664"/>
                  </a:lnTo>
                  <a:lnTo>
                    <a:pt x="25370" y="2509"/>
                  </a:lnTo>
                  <a:lnTo>
                    <a:pt x="25195" y="2353"/>
                  </a:lnTo>
                  <a:lnTo>
                    <a:pt x="25001" y="2237"/>
                  </a:lnTo>
                  <a:lnTo>
                    <a:pt x="24767" y="2139"/>
                  </a:lnTo>
                  <a:lnTo>
                    <a:pt x="24476" y="2062"/>
                  </a:lnTo>
                  <a:lnTo>
                    <a:pt x="24165" y="2023"/>
                  </a:lnTo>
                  <a:lnTo>
                    <a:pt x="23892" y="2023"/>
                  </a:lnTo>
                  <a:lnTo>
                    <a:pt x="23640" y="2081"/>
                  </a:lnTo>
                  <a:lnTo>
                    <a:pt x="23406" y="2159"/>
                  </a:lnTo>
                  <a:lnTo>
                    <a:pt x="23212" y="2256"/>
                  </a:lnTo>
                  <a:lnTo>
                    <a:pt x="23057" y="2373"/>
                  </a:lnTo>
                  <a:lnTo>
                    <a:pt x="22901" y="2509"/>
                  </a:lnTo>
                  <a:lnTo>
                    <a:pt x="22784" y="2664"/>
                  </a:lnTo>
                  <a:lnTo>
                    <a:pt x="22668" y="2820"/>
                  </a:lnTo>
                  <a:lnTo>
                    <a:pt x="22590" y="2975"/>
                  </a:lnTo>
                  <a:lnTo>
                    <a:pt x="22473" y="3247"/>
                  </a:lnTo>
                  <a:lnTo>
                    <a:pt x="22415" y="3442"/>
                  </a:lnTo>
                  <a:lnTo>
                    <a:pt x="22396" y="3520"/>
                  </a:lnTo>
                  <a:lnTo>
                    <a:pt x="22318" y="3345"/>
                  </a:lnTo>
                  <a:lnTo>
                    <a:pt x="22240" y="3189"/>
                  </a:lnTo>
                  <a:lnTo>
                    <a:pt x="22143" y="3053"/>
                  </a:lnTo>
                  <a:lnTo>
                    <a:pt x="22046" y="2917"/>
                  </a:lnTo>
                  <a:lnTo>
                    <a:pt x="21948" y="2800"/>
                  </a:lnTo>
                  <a:lnTo>
                    <a:pt x="21851" y="2703"/>
                  </a:lnTo>
                  <a:lnTo>
                    <a:pt x="21618" y="2528"/>
                  </a:lnTo>
                  <a:lnTo>
                    <a:pt x="21385" y="2412"/>
                  </a:lnTo>
                  <a:lnTo>
                    <a:pt x="21151" y="2314"/>
                  </a:lnTo>
                  <a:lnTo>
                    <a:pt x="20918" y="2256"/>
                  </a:lnTo>
                  <a:lnTo>
                    <a:pt x="20665" y="2237"/>
                  </a:lnTo>
                  <a:lnTo>
                    <a:pt x="20238" y="2237"/>
                  </a:lnTo>
                  <a:lnTo>
                    <a:pt x="20043" y="2256"/>
                  </a:lnTo>
                  <a:lnTo>
                    <a:pt x="19868" y="2295"/>
                  </a:lnTo>
                  <a:lnTo>
                    <a:pt x="19635" y="2353"/>
                  </a:lnTo>
                  <a:lnTo>
                    <a:pt x="19538" y="2392"/>
                  </a:lnTo>
                  <a:lnTo>
                    <a:pt x="19518" y="2275"/>
                  </a:lnTo>
                  <a:lnTo>
                    <a:pt x="19421" y="1984"/>
                  </a:lnTo>
                  <a:lnTo>
                    <a:pt x="19363" y="1789"/>
                  </a:lnTo>
                  <a:lnTo>
                    <a:pt x="19266" y="1576"/>
                  </a:lnTo>
                  <a:lnTo>
                    <a:pt x="19130" y="1362"/>
                  </a:lnTo>
                  <a:lnTo>
                    <a:pt x="18974" y="1128"/>
                  </a:lnTo>
                  <a:lnTo>
                    <a:pt x="18799" y="895"/>
                  </a:lnTo>
                  <a:lnTo>
                    <a:pt x="18566" y="681"/>
                  </a:lnTo>
                  <a:lnTo>
                    <a:pt x="18313" y="467"/>
                  </a:lnTo>
                  <a:lnTo>
                    <a:pt x="18158" y="390"/>
                  </a:lnTo>
                  <a:lnTo>
                    <a:pt x="18002" y="292"/>
                  </a:lnTo>
                  <a:lnTo>
                    <a:pt x="17846" y="215"/>
                  </a:lnTo>
                  <a:lnTo>
                    <a:pt x="17672" y="156"/>
                  </a:lnTo>
                  <a:lnTo>
                    <a:pt x="17477" y="98"/>
                  </a:lnTo>
                  <a:lnTo>
                    <a:pt x="17263" y="59"/>
                  </a:lnTo>
                  <a:lnTo>
                    <a:pt x="17049" y="20"/>
                  </a:lnTo>
                  <a:lnTo>
                    <a:pt x="168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9"/>
            <p:cNvSpPr/>
            <p:nvPr/>
          </p:nvSpPr>
          <p:spPr>
            <a:xfrm>
              <a:off x="4036326" y="-783902"/>
              <a:ext cx="1609127" cy="268234"/>
            </a:xfrm>
            <a:custGeom>
              <a:avLst/>
              <a:gdLst/>
              <a:ahLst/>
              <a:cxnLst/>
              <a:rect l="l" t="t" r="r" b="b"/>
              <a:pathLst>
                <a:path w="34644" h="5775" extrusionOk="0">
                  <a:moveTo>
                    <a:pt x="18138" y="1"/>
                  </a:moveTo>
                  <a:lnTo>
                    <a:pt x="17827" y="39"/>
                  </a:lnTo>
                  <a:lnTo>
                    <a:pt x="17536" y="98"/>
                  </a:lnTo>
                  <a:lnTo>
                    <a:pt x="17263" y="195"/>
                  </a:lnTo>
                  <a:lnTo>
                    <a:pt x="17030" y="292"/>
                  </a:lnTo>
                  <a:lnTo>
                    <a:pt x="16836" y="428"/>
                  </a:lnTo>
                  <a:lnTo>
                    <a:pt x="16661" y="564"/>
                  </a:lnTo>
                  <a:lnTo>
                    <a:pt x="16505" y="700"/>
                  </a:lnTo>
                  <a:lnTo>
                    <a:pt x="16369" y="856"/>
                  </a:lnTo>
                  <a:lnTo>
                    <a:pt x="16272" y="992"/>
                  </a:lnTo>
                  <a:lnTo>
                    <a:pt x="16175" y="1148"/>
                  </a:lnTo>
                  <a:lnTo>
                    <a:pt x="16116" y="1284"/>
                  </a:lnTo>
                  <a:lnTo>
                    <a:pt x="16019" y="1536"/>
                  </a:lnTo>
                  <a:lnTo>
                    <a:pt x="15980" y="1692"/>
                  </a:lnTo>
                  <a:lnTo>
                    <a:pt x="15961" y="1770"/>
                  </a:lnTo>
                  <a:lnTo>
                    <a:pt x="15669" y="1653"/>
                  </a:lnTo>
                  <a:lnTo>
                    <a:pt x="15397" y="1575"/>
                  </a:lnTo>
                  <a:lnTo>
                    <a:pt x="15164" y="1556"/>
                  </a:lnTo>
                  <a:lnTo>
                    <a:pt x="14931" y="1536"/>
                  </a:lnTo>
                  <a:lnTo>
                    <a:pt x="14717" y="1575"/>
                  </a:lnTo>
                  <a:lnTo>
                    <a:pt x="14542" y="1614"/>
                  </a:lnTo>
                  <a:lnTo>
                    <a:pt x="14367" y="1672"/>
                  </a:lnTo>
                  <a:lnTo>
                    <a:pt x="14211" y="1731"/>
                  </a:lnTo>
                  <a:lnTo>
                    <a:pt x="14075" y="1809"/>
                  </a:lnTo>
                  <a:lnTo>
                    <a:pt x="13978" y="1906"/>
                  </a:lnTo>
                  <a:lnTo>
                    <a:pt x="13803" y="2061"/>
                  </a:lnTo>
                  <a:lnTo>
                    <a:pt x="13706" y="2178"/>
                  </a:lnTo>
                  <a:lnTo>
                    <a:pt x="13667" y="2236"/>
                  </a:lnTo>
                  <a:lnTo>
                    <a:pt x="13822" y="2295"/>
                  </a:lnTo>
                  <a:lnTo>
                    <a:pt x="13959" y="2372"/>
                  </a:lnTo>
                  <a:lnTo>
                    <a:pt x="14095" y="2450"/>
                  </a:lnTo>
                  <a:lnTo>
                    <a:pt x="14192" y="2547"/>
                  </a:lnTo>
                  <a:lnTo>
                    <a:pt x="14289" y="2625"/>
                  </a:lnTo>
                  <a:lnTo>
                    <a:pt x="14367" y="2722"/>
                  </a:lnTo>
                  <a:lnTo>
                    <a:pt x="14503" y="2897"/>
                  </a:lnTo>
                  <a:lnTo>
                    <a:pt x="14581" y="3072"/>
                  </a:lnTo>
                  <a:lnTo>
                    <a:pt x="14620" y="3208"/>
                  </a:lnTo>
                  <a:lnTo>
                    <a:pt x="14658" y="3325"/>
                  </a:lnTo>
                  <a:lnTo>
                    <a:pt x="14561" y="3169"/>
                  </a:lnTo>
                  <a:lnTo>
                    <a:pt x="14445" y="3033"/>
                  </a:lnTo>
                  <a:lnTo>
                    <a:pt x="14309" y="2897"/>
                  </a:lnTo>
                  <a:lnTo>
                    <a:pt x="14172" y="2800"/>
                  </a:lnTo>
                  <a:lnTo>
                    <a:pt x="14017" y="2722"/>
                  </a:lnTo>
                  <a:lnTo>
                    <a:pt x="13861" y="2645"/>
                  </a:lnTo>
                  <a:lnTo>
                    <a:pt x="13706" y="2586"/>
                  </a:lnTo>
                  <a:lnTo>
                    <a:pt x="13550" y="2547"/>
                  </a:lnTo>
                  <a:lnTo>
                    <a:pt x="13239" y="2489"/>
                  </a:lnTo>
                  <a:lnTo>
                    <a:pt x="13006" y="2470"/>
                  </a:lnTo>
                  <a:lnTo>
                    <a:pt x="12773" y="2470"/>
                  </a:lnTo>
                  <a:lnTo>
                    <a:pt x="12734" y="2353"/>
                  </a:lnTo>
                  <a:lnTo>
                    <a:pt x="12675" y="2217"/>
                  </a:lnTo>
                  <a:lnTo>
                    <a:pt x="12578" y="2061"/>
                  </a:lnTo>
                  <a:lnTo>
                    <a:pt x="12403" y="1906"/>
                  </a:lnTo>
                  <a:lnTo>
                    <a:pt x="12306" y="1809"/>
                  </a:lnTo>
                  <a:lnTo>
                    <a:pt x="12189" y="1731"/>
                  </a:lnTo>
                  <a:lnTo>
                    <a:pt x="12034" y="1653"/>
                  </a:lnTo>
                  <a:lnTo>
                    <a:pt x="11878" y="1575"/>
                  </a:lnTo>
                  <a:lnTo>
                    <a:pt x="11684" y="1517"/>
                  </a:lnTo>
                  <a:lnTo>
                    <a:pt x="11470" y="1459"/>
                  </a:lnTo>
                  <a:lnTo>
                    <a:pt x="11237" y="1439"/>
                  </a:lnTo>
                  <a:lnTo>
                    <a:pt x="11023" y="1420"/>
                  </a:lnTo>
                  <a:lnTo>
                    <a:pt x="10829" y="1439"/>
                  </a:lnTo>
                  <a:lnTo>
                    <a:pt x="10634" y="1478"/>
                  </a:lnTo>
                  <a:lnTo>
                    <a:pt x="10459" y="1517"/>
                  </a:lnTo>
                  <a:lnTo>
                    <a:pt x="10284" y="1595"/>
                  </a:lnTo>
                  <a:lnTo>
                    <a:pt x="10148" y="1653"/>
                  </a:lnTo>
                  <a:lnTo>
                    <a:pt x="10012" y="1731"/>
                  </a:lnTo>
                  <a:lnTo>
                    <a:pt x="9779" y="1886"/>
                  </a:lnTo>
                  <a:lnTo>
                    <a:pt x="9604" y="2042"/>
                  </a:lnTo>
                  <a:lnTo>
                    <a:pt x="9468" y="2197"/>
                  </a:lnTo>
                  <a:lnTo>
                    <a:pt x="9409" y="2120"/>
                  </a:lnTo>
                  <a:lnTo>
                    <a:pt x="9235" y="1945"/>
                  </a:lnTo>
                  <a:lnTo>
                    <a:pt x="8943" y="1692"/>
                  </a:lnTo>
                  <a:lnTo>
                    <a:pt x="8768" y="1556"/>
                  </a:lnTo>
                  <a:lnTo>
                    <a:pt x="8574" y="1420"/>
                  </a:lnTo>
                  <a:lnTo>
                    <a:pt x="8340" y="1284"/>
                  </a:lnTo>
                  <a:lnTo>
                    <a:pt x="8107" y="1167"/>
                  </a:lnTo>
                  <a:lnTo>
                    <a:pt x="7835" y="1050"/>
                  </a:lnTo>
                  <a:lnTo>
                    <a:pt x="7543" y="973"/>
                  </a:lnTo>
                  <a:lnTo>
                    <a:pt x="7232" y="895"/>
                  </a:lnTo>
                  <a:lnTo>
                    <a:pt x="6921" y="875"/>
                  </a:lnTo>
                  <a:lnTo>
                    <a:pt x="6571" y="875"/>
                  </a:lnTo>
                  <a:lnTo>
                    <a:pt x="6221" y="914"/>
                  </a:lnTo>
                  <a:lnTo>
                    <a:pt x="5969" y="973"/>
                  </a:lnTo>
                  <a:lnTo>
                    <a:pt x="5735" y="1050"/>
                  </a:lnTo>
                  <a:lnTo>
                    <a:pt x="5521" y="1128"/>
                  </a:lnTo>
                  <a:lnTo>
                    <a:pt x="5308" y="1245"/>
                  </a:lnTo>
                  <a:lnTo>
                    <a:pt x="5133" y="1536"/>
                  </a:lnTo>
                  <a:lnTo>
                    <a:pt x="4996" y="1847"/>
                  </a:lnTo>
                  <a:lnTo>
                    <a:pt x="4899" y="2120"/>
                  </a:lnTo>
                  <a:lnTo>
                    <a:pt x="4841" y="2372"/>
                  </a:lnTo>
                  <a:lnTo>
                    <a:pt x="4802" y="2567"/>
                  </a:lnTo>
                  <a:lnTo>
                    <a:pt x="4783" y="2742"/>
                  </a:lnTo>
                  <a:lnTo>
                    <a:pt x="4763" y="2878"/>
                  </a:lnTo>
                  <a:lnTo>
                    <a:pt x="4413" y="2839"/>
                  </a:lnTo>
                  <a:lnTo>
                    <a:pt x="4083" y="2819"/>
                  </a:lnTo>
                  <a:lnTo>
                    <a:pt x="4005" y="3072"/>
                  </a:lnTo>
                  <a:lnTo>
                    <a:pt x="3986" y="3169"/>
                  </a:lnTo>
                  <a:lnTo>
                    <a:pt x="3830" y="3150"/>
                  </a:lnTo>
                  <a:lnTo>
                    <a:pt x="3694" y="3131"/>
                  </a:lnTo>
                  <a:lnTo>
                    <a:pt x="3577" y="3131"/>
                  </a:lnTo>
                  <a:lnTo>
                    <a:pt x="3461" y="3150"/>
                  </a:lnTo>
                  <a:lnTo>
                    <a:pt x="3363" y="3189"/>
                  </a:lnTo>
                  <a:lnTo>
                    <a:pt x="3266" y="3228"/>
                  </a:lnTo>
                  <a:lnTo>
                    <a:pt x="3130" y="3325"/>
                  </a:lnTo>
                  <a:lnTo>
                    <a:pt x="3033" y="3422"/>
                  </a:lnTo>
                  <a:lnTo>
                    <a:pt x="2955" y="3519"/>
                  </a:lnTo>
                  <a:lnTo>
                    <a:pt x="2916" y="3636"/>
                  </a:lnTo>
                  <a:lnTo>
                    <a:pt x="2800" y="3597"/>
                  </a:lnTo>
                  <a:lnTo>
                    <a:pt x="2683" y="3558"/>
                  </a:lnTo>
                  <a:lnTo>
                    <a:pt x="2508" y="3519"/>
                  </a:lnTo>
                  <a:lnTo>
                    <a:pt x="2294" y="3519"/>
                  </a:lnTo>
                  <a:lnTo>
                    <a:pt x="2080" y="3539"/>
                  </a:lnTo>
                  <a:lnTo>
                    <a:pt x="1808" y="3617"/>
                  </a:lnTo>
                  <a:lnTo>
                    <a:pt x="1692" y="3655"/>
                  </a:lnTo>
                  <a:lnTo>
                    <a:pt x="1536" y="3733"/>
                  </a:lnTo>
                  <a:lnTo>
                    <a:pt x="1458" y="3792"/>
                  </a:lnTo>
                  <a:lnTo>
                    <a:pt x="1361" y="3928"/>
                  </a:lnTo>
                  <a:lnTo>
                    <a:pt x="1264" y="4064"/>
                  </a:lnTo>
                  <a:lnTo>
                    <a:pt x="1108" y="4355"/>
                  </a:lnTo>
                  <a:lnTo>
                    <a:pt x="1011" y="4647"/>
                  </a:lnTo>
                  <a:lnTo>
                    <a:pt x="953" y="4900"/>
                  </a:lnTo>
                  <a:lnTo>
                    <a:pt x="933" y="5113"/>
                  </a:lnTo>
                  <a:lnTo>
                    <a:pt x="914" y="5288"/>
                  </a:lnTo>
                  <a:lnTo>
                    <a:pt x="914" y="5444"/>
                  </a:lnTo>
                  <a:lnTo>
                    <a:pt x="642" y="5425"/>
                  </a:lnTo>
                  <a:lnTo>
                    <a:pt x="428" y="5444"/>
                  </a:lnTo>
                  <a:lnTo>
                    <a:pt x="272" y="5483"/>
                  </a:lnTo>
                  <a:lnTo>
                    <a:pt x="156" y="5561"/>
                  </a:lnTo>
                  <a:lnTo>
                    <a:pt x="78" y="5638"/>
                  </a:lnTo>
                  <a:lnTo>
                    <a:pt x="20" y="5697"/>
                  </a:lnTo>
                  <a:lnTo>
                    <a:pt x="0" y="5774"/>
                  </a:lnTo>
                  <a:lnTo>
                    <a:pt x="34643" y="5774"/>
                  </a:lnTo>
                  <a:lnTo>
                    <a:pt x="34585" y="5580"/>
                  </a:lnTo>
                  <a:lnTo>
                    <a:pt x="34488" y="5405"/>
                  </a:lnTo>
                  <a:lnTo>
                    <a:pt x="34391" y="5230"/>
                  </a:lnTo>
                  <a:lnTo>
                    <a:pt x="34293" y="5075"/>
                  </a:lnTo>
                  <a:lnTo>
                    <a:pt x="34177" y="4939"/>
                  </a:lnTo>
                  <a:lnTo>
                    <a:pt x="34041" y="4822"/>
                  </a:lnTo>
                  <a:lnTo>
                    <a:pt x="33905" y="4705"/>
                  </a:lnTo>
                  <a:lnTo>
                    <a:pt x="33769" y="4608"/>
                  </a:lnTo>
                  <a:lnTo>
                    <a:pt x="33632" y="4511"/>
                  </a:lnTo>
                  <a:lnTo>
                    <a:pt x="33477" y="4433"/>
                  </a:lnTo>
                  <a:lnTo>
                    <a:pt x="33166" y="4297"/>
                  </a:lnTo>
                  <a:lnTo>
                    <a:pt x="32835" y="4200"/>
                  </a:lnTo>
                  <a:lnTo>
                    <a:pt x="32505" y="4141"/>
                  </a:lnTo>
                  <a:lnTo>
                    <a:pt x="32194" y="4083"/>
                  </a:lnTo>
                  <a:lnTo>
                    <a:pt x="31902" y="4064"/>
                  </a:lnTo>
                  <a:lnTo>
                    <a:pt x="31377" y="4064"/>
                  </a:lnTo>
                  <a:lnTo>
                    <a:pt x="31027" y="4083"/>
                  </a:lnTo>
                  <a:lnTo>
                    <a:pt x="30891" y="4103"/>
                  </a:lnTo>
                  <a:lnTo>
                    <a:pt x="30852" y="3928"/>
                  </a:lnTo>
                  <a:lnTo>
                    <a:pt x="30794" y="3772"/>
                  </a:lnTo>
                  <a:lnTo>
                    <a:pt x="30677" y="3480"/>
                  </a:lnTo>
                  <a:lnTo>
                    <a:pt x="30522" y="3247"/>
                  </a:lnTo>
                  <a:lnTo>
                    <a:pt x="30347" y="3033"/>
                  </a:lnTo>
                  <a:lnTo>
                    <a:pt x="30153" y="2858"/>
                  </a:lnTo>
                  <a:lnTo>
                    <a:pt x="29958" y="2703"/>
                  </a:lnTo>
                  <a:lnTo>
                    <a:pt x="29744" y="2586"/>
                  </a:lnTo>
                  <a:lnTo>
                    <a:pt x="29530" y="2489"/>
                  </a:lnTo>
                  <a:lnTo>
                    <a:pt x="29336" y="2431"/>
                  </a:lnTo>
                  <a:lnTo>
                    <a:pt x="29142" y="2372"/>
                  </a:lnTo>
                  <a:lnTo>
                    <a:pt x="28811" y="2314"/>
                  </a:lnTo>
                  <a:lnTo>
                    <a:pt x="28578" y="2295"/>
                  </a:lnTo>
                  <a:lnTo>
                    <a:pt x="28481" y="2295"/>
                  </a:lnTo>
                  <a:lnTo>
                    <a:pt x="28461" y="2042"/>
                  </a:lnTo>
                  <a:lnTo>
                    <a:pt x="28422" y="1789"/>
                  </a:lnTo>
                  <a:lnTo>
                    <a:pt x="28383" y="1575"/>
                  </a:lnTo>
                  <a:lnTo>
                    <a:pt x="28306" y="1381"/>
                  </a:lnTo>
                  <a:lnTo>
                    <a:pt x="28209" y="1206"/>
                  </a:lnTo>
                  <a:lnTo>
                    <a:pt x="28111" y="1050"/>
                  </a:lnTo>
                  <a:lnTo>
                    <a:pt x="27995" y="914"/>
                  </a:lnTo>
                  <a:lnTo>
                    <a:pt x="27878" y="798"/>
                  </a:lnTo>
                  <a:lnTo>
                    <a:pt x="27859" y="856"/>
                  </a:lnTo>
                  <a:lnTo>
                    <a:pt x="27800" y="837"/>
                  </a:lnTo>
                  <a:lnTo>
                    <a:pt x="27703" y="817"/>
                  </a:lnTo>
                  <a:lnTo>
                    <a:pt x="27586" y="798"/>
                  </a:lnTo>
                  <a:lnTo>
                    <a:pt x="27450" y="798"/>
                  </a:lnTo>
                  <a:lnTo>
                    <a:pt x="27256" y="817"/>
                  </a:lnTo>
                  <a:lnTo>
                    <a:pt x="27042" y="875"/>
                  </a:lnTo>
                  <a:lnTo>
                    <a:pt x="26809" y="992"/>
                  </a:lnTo>
                  <a:lnTo>
                    <a:pt x="26673" y="1050"/>
                  </a:lnTo>
                  <a:lnTo>
                    <a:pt x="26575" y="1128"/>
                  </a:lnTo>
                  <a:lnTo>
                    <a:pt x="26478" y="1225"/>
                  </a:lnTo>
                  <a:lnTo>
                    <a:pt x="26401" y="1323"/>
                  </a:lnTo>
                  <a:lnTo>
                    <a:pt x="26323" y="1420"/>
                  </a:lnTo>
                  <a:lnTo>
                    <a:pt x="26264" y="1517"/>
                  </a:lnTo>
                  <a:lnTo>
                    <a:pt x="26187" y="1731"/>
                  </a:lnTo>
                  <a:lnTo>
                    <a:pt x="26148" y="1925"/>
                  </a:lnTo>
                  <a:lnTo>
                    <a:pt x="26109" y="2081"/>
                  </a:lnTo>
                  <a:lnTo>
                    <a:pt x="26109" y="2217"/>
                  </a:lnTo>
                  <a:lnTo>
                    <a:pt x="26070" y="2159"/>
                  </a:lnTo>
                  <a:lnTo>
                    <a:pt x="25953" y="1984"/>
                  </a:lnTo>
                  <a:lnTo>
                    <a:pt x="25740" y="1750"/>
                  </a:lnTo>
                  <a:lnTo>
                    <a:pt x="25487" y="1478"/>
                  </a:lnTo>
                  <a:lnTo>
                    <a:pt x="25312" y="1361"/>
                  </a:lnTo>
                  <a:lnTo>
                    <a:pt x="25137" y="1225"/>
                  </a:lnTo>
                  <a:lnTo>
                    <a:pt x="24942" y="1109"/>
                  </a:lnTo>
                  <a:lnTo>
                    <a:pt x="24729" y="1012"/>
                  </a:lnTo>
                  <a:lnTo>
                    <a:pt x="24495" y="934"/>
                  </a:lnTo>
                  <a:lnTo>
                    <a:pt x="24262" y="875"/>
                  </a:lnTo>
                  <a:lnTo>
                    <a:pt x="23990" y="837"/>
                  </a:lnTo>
                  <a:lnTo>
                    <a:pt x="23718" y="837"/>
                  </a:lnTo>
                  <a:lnTo>
                    <a:pt x="23446" y="875"/>
                  </a:lnTo>
                  <a:lnTo>
                    <a:pt x="23193" y="953"/>
                  </a:lnTo>
                  <a:lnTo>
                    <a:pt x="22960" y="1031"/>
                  </a:lnTo>
                  <a:lnTo>
                    <a:pt x="22746" y="1148"/>
                  </a:lnTo>
                  <a:lnTo>
                    <a:pt x="22551" y="1284"/>
                  </a:lnTo>
                  <a:lnTo>
                    <a:pt x="22376" y="1439"/>
                  </a:lnTo>
                  <a:lnTo>
                    <a:pt x="22221" y="1575"/>
                  </a:lnTo>
                  <a:lnTo>
                    <a:pt x="22085" y="1731"/>
                  </a:lnTo>
                  <a:lnTo>
                    <a:pt x="21871" y="2042"/>
                  </a:lnTo>
                  <a:lnTo>
                    <a:pt x="21715" y="2295"/>
                  </a:lnTo>
                  <a:lnTo>
                    <a:pt x="21618" y="2470"/>
                  </a:lnTo>
                  <a:lnTo>
                    <a:pt x="21599" y="2547"/>
                  </a:lnTo>
                  <a:lnTo>
                    <a:pt x="21404" y="2489"/>
                  </a:lnTo>
                  <a:lnTo>
                    <a:pt x="21229" y="2470"/>
                  </a:lnTo>
                  <a:lnTo>
                    <a:pt x="21035" y="2450"/>
                  </a:lnTo>
                  <a:lnTo>
                    <a:pt x="20860" y="2431"/>
                  </a:lnTo>
                  <a:lnTo>
                    <a:pt x="20529" y="2470"/>
                  </a:lnTo>
                  <a:lnTo>
                    <a:pt x="20218" y="2528"/>
                  </a:lnTo>
                  <a:lnTo>
                    <a:pt x="19927" y="2625"/>
                  </a:lnTo>
                  <a:lnTo>
                    <a:pt x="19655" y="2742"/>
                  </a:lnTo>
                  <a:lnTo>
                    <a:pt x="19402" y="2897"/>
                  </a:lnTo>
                  <a:lnTo>
                    <a:pt x="19188" y="3053"/>
                  </a:lnTo>
                  <a:lnTo>
                    <a:pt x="18974" y="3228"/>
                  </a:lnTo>
                  <a:lnTo>
                    <a:pt x="18799" y="3383"/>
                  </a:lnTo>
                  <a:lnTo>
                    <a:pt x="18527" y="3694"/>
                  </a:lnTo>
                  <a:lnTo>
                    <a:pt x="18372" y="3908"/>
                  </a:lnTo>
                  <a:lnTo>
                    <a:pt x="18313" y="4005"/>
                  </a:lnTo>
                  <a:lnTo>
                    <a:pt x="18333" y="3811"/>
                  </a:lnTo>
                  <a:lnTo>
                    <a:pt x="18352" y="3636"/>
                  </a:lnTo>
                  <a:lnTo>
                    <a:pt x="18391" y="3461"/>
                  </a:lnTo>
                  <a:lnTo>
                    <a:pt x="18449" y="3305"/>
                  </a:lnTo>
                  <a:lnTo>
                    <a:pt x="18566" y="3014"/>
                  </a:lnTo>
                  <a:lnTo>
                    <a:pt x="18741" y="2761"/>
                  </a:lnTo>
                  <a:lnTo>
                    <a:pt x="18916" y="2528"/>
                  </a:lnTo>
                  <a:lnTo>
                    <a:pt x="19110" y="2333"/>
                  </a:lnTo>
                  <a:lnTo>
                    <a:pt x="19324" y="2159"/>
                  </a:lnTo>
                  <a:lnTo>
                    <a:pt x="19538" y="2003"/>
                  </a:lnTo>
                  <a:lnTo>
                    <a:pt x="19752" y="1886"/>
                  </a:lnTo>
                  <a:lnTo>
                    <a:pt x="19946" y="1770"/>
                  </a:lnTo>
                  <a:lnTo>
                    <a:pt x="20316" y="1634"/>
                  </a:lnTo>
                  <a:lnTo>
                    <a:pt x="20568" y="1556"/>
                  </a:lnTo>
                  <a:lnTo>
                    <a:pt x="20666" y="1536"/>
                  </a:lnTo>
                  <a:lnTo>
                    <a:pt x="20607" y="1459"/>
                  </a:lnTo>
                  <a:lnTo>
                    <a:pt x="20452" y="1264"/>
                  </a:lnTo>
                  <a:lnTo>
                    <a:pt x="20199" y="992"/>
                  </a:lnTo>
                  <a:lnTo>
                    <a:pt x="20043" y="837"/>
                  </a:lnTo>
                  <a:lnTo>
                    <a:pt x="19869" y="681"/>
                  </a:lnTo>
                  <a:lnTo>
                    <a:pt x="19674" y="525"/>
                  </a:lnTo>
                  <a:lnTo>
                    <a:pt x="19460" y="389"/>
                  </a:lnTo>
                  <a:lnTo>
                    <a:pt x="19227" y="273"/>
                  </a:lnTo>
                  <a:lnTo>
                    <a:pt x="18974" y="156"/>
                  </a:lnTo>
                  <a:lnTo>
                    <a:pt x="18702" y="78"/>
                  </a:lnTo>
                  <a:lnTo>
                    <a:pt x="18430" y="20"/>
                  </a:lnTo>
                  <a:lnTo>
                    <a:pt x="18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9"/>
          <p:cNvGrpSpPr/>
          <p:nvPr/>
        </p:nvGrpSpPr>
        <p:grpSpPr>
          <a:xfrm>
            <a:off x="85525" y="3197463"/>
            <a:ext cx="665236" cy="1946062"/>
            <a:chOff x="8991157" y="-2384450"/>
            <a:chExt cx="665236" cy="1946062"/>
          </a:xfrm>
        </p:grpSpPr>
        <p:sp>
          <p:nvSpPr>
            <p:cNvPr id="1026" name="Google Shape;1026;p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9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9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9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9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9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9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9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9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9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9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9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9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9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9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9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9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9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9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9"/>
          <p:cNvGrpSpPr/>
          <p:nvPr/>
        </p:nvGrpSpPr>
        <p:grpSpPr>
          <a:xfrm flipH="1">
            <a:off x="8232149" y="3132754"/>
            <a:ext cx="764487" cy="2010759"/>
            <a:chOff x="9765662" y="-2191721"/>
            <a:chExt cx="764487" cy="2010759"/>
          </a:xfrm>
        </p:grpSpPr>
        <p:sp>
          <p:nvSpPr>
            <p:cNvPr id="1055" name="Google Shape;1055;p9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9"/>
            <p:cNvSpPr/>
            <p:nvPr/>
          </p:nvSpPr>
          <p:spPr>
            <a:xfrm>
              <a:off x="9978552" y="-1622153"/>
              <a:ext cx="338037" cy="1441191"/>
            </a:xfrm>
            <a:custGeom>
              <a:avLst/>
              <a:gdLst/>
              <a:ahLst/>
              <a:cxnLst/>
              <a:rect l="l" t="t" r="r" b="b"/>
              <a:pathLst>
                <a:path w="9138" h="38959" fill="none" extrusionOk="0">
                  <a:moveTo>
                    <a:pt x="9137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9137" y="38959"/>
                  </a:lnTo>
                  <a:lnTo>
                    <a:pt x="9137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9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extrusionOk="0">
                  <a:moveTo>
                    <a:pt x="0" y="0"/>
                  </a:move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9"/>
            <p:cNvSpPr/>
            <p:nvPr/>
          </p:nvSpPr>
          <p:spPr>
            <a:xfrm>
              <a:off x="10215857" y="-1622153"/>
              <a:ext cx="51087" cy="1441191"/>
            </a:xfrm>
            <a:custGeom>
              <a:avLst/>
              <a:gdLst/>
              <a:ahLst/>
              <a:cxnLst/>
              <a:rect l="l" t="t" r="r" b="b"/>
              <a:pathLst>
                <a:path w="1381" h="38959" fill="none" extrusionOk="0">
                  <a:moveTo>
                    <a:pt x="1381" y="0"/>
                  </a:moveTo>
                  <a:lnTo>
                    <a:pt x="0" y="0"/>
                  </a:lnTo>
                  <a:lnTo>
                    <a:pt x="0" y="38959"/>
                  </a:lnTo>
                  <a:lnTo>
                    <a:pt x="1381" y="38959"/>
                  </a:lnTo>
                  <a:lnTo>
                    <a:pt x="1381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9"/>
            <p:cNvSpPr/>
            <p:nvPr/>
          </p:nvSpPr>
          <p:spPr>
            <a:xfrm>
              <a:off x="9978552" y="-1376229"/>
              <a:ext cx="338037" cy="168316"/>
            </a:xfrm>
            <a:custGeom>
              <a:avLst/>
              <a:gdLst/>
              <a:ahLst/>
              <a:cxnLst/>
              <a:rect l="l" t="t" r="r" b="b"/>
              <a:pathLst>
                <a:path w="9138" h="4550" extrusionOk="0">
                  <a:moveTo>
                    <a:pt x="7796" y="1"/>
                  </a:moveTo>
                  <a:lnTo>
                    <a:pt x="7796" y="2275"/>
                  </a:lnTo>
                  <a:lnTo>
                    <a:pt x="9137" y="1887"/>
                  </a:lnTo>
                  <a:lnTo>
                    <a:pt x="9137" y="1"/>
                  </a:lnTo>
                  <a:close/>
                  <a:moveTo>
                    <a:pt x="0" y="1"/>
                  </a:move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9"/>
            <p:cNvSpPr/>
            <p:nvPr/>
          </p:nvSpPr>
          <p:spPr>
            <a:xfrm>
              <a:off x="9978552" y="-1376229"/>
              <a:ext cx="237344" cy="168316"/>
            </a:xfrm>
            <a:custGeom>
              <a:avLst/>
              <a:gdLst/>
              <a:ahLst/>
              <a:cxnLst/>
              <a:rect l="l" t="t" r="r" b="b"/>
              <a:pathLst>
                <a:path w="6416" h="4550" fill="none" extrusionOk="0">
                  <a:moveTo>
                    <a:pt x="6415" y="1"/>
                  </a:moveTo>
                  <a:lnTo>
                    <a:pt x="0" y="1"/>
                  </a:lnTo>
                  <a:lnTo>
                    <a:pt x="0" y="4550"/>
                  </a:lnTo>
                  <a:lnTo>
                    <a:pt x="6415" y="2684"/>
                  </a:lnTo>
                  <a:lnTo>
                    <a:pt x="64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9"/>
            <p:cNvSpPr/>
            <p:nvPr/>
          </p:nvSpPr>
          <p:spPr>
            <a:xfrm>
              <a:off x="10266906" y="-1376229"/>
              <a:ext cx="49681" cy="84195"/>
            </a:xfrm>
            <a:custGeom>
              <a:avLst/>
              <a:gdLst/>
              <a:ahLst/>
              <a:cxnLst/>
              <a:rect l="l" t="t" r="r" b="b"/>
              <a:pathLst>
                <a:path w="1343" h="2276" fill="none" extrusionOk="0">
                  <a:moveTo>
                    <a:pt x="1342" y="1"/>
                  </a:moveTo>
                  <a:lnTo>
                    <a:pt x="1" y="1"/>
                  </a:lnTo>
                  <a:lnTo>
                    <a:pt x="1" y="2275"/>
                  </a:lnTo>
                  <a:lnTo>
                    <a:pt x="1342" y="1887"/>
                  </a:lnTo>
                  <a:lnTo>
                    <a:pt x="13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9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extrusionOk="0">
                  <a:moveTo>
                    <a:pt x="0" y="1"/>
                  </a:move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9"/>
            <p:cNvSpPr/>
            <p:nvPr/>
          </p:nvSpPr>
          <p:spPr>
            <a:xfrm>
              <a:off x="10215857" y="-1376229"/>
              <a:ext cx="51087" cy="99288"/>
            </a:xfrm>
            <a:custGeom>
              <a:avLst/>
              <a:gdLst/>
              <a:ahLst/>
              <a:cxnLst/>
              <a:rect l="l" t="t" r="r" b="b"/>
              <a:pathLst>
                <a:path w="1381" h="2684" fill="none" extrusionOk="0">
                  <a:moveTo>
                    <a:pt x="1381" y="1"/>
                  </a:moveTo>
                  <a:lnTo>
                    <a:pt x="0" y="1"/>
                  </a:lnTo>
                  <a:lnTo>
                    <a:pt x="0" y="2684"/>
                  </a:lnTo>
                  <a:lnTo>
                    <a:pt x="1381" y="2275"/>
                  </a:lnTo>
                  <a:lnTo>
                    <a:pt x="13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9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extrusionOk="0">
                  <a:moveTo>
                    <a:pt x="118" y="0"/>
                  </a:moveTo>
                  <a:lnTo>
                    <a:pt x="79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4122"/>
                  </a:lnTo>
                  <a:lnTo>
                    <a:pt x="20" y="4160"/>
                  </a:lnTo>
                  <a:lnTo>
                    <a:pt x="40" y="4199"/>
                  </a:lnTo>
                  <a:lnTo>
                    <a:pt x="79" y="4219"/>
                  </a:lnTo>
                  <a:lnTo>
                    <a:pt x="118" y="4238"/>
                  </a:lnTo>
                  <a:lnTo>
                    <a:pt x="740" y="4238"/>
                  </a:lnTo>
                  <a:lnTo>
                    <a:pt x="798" y="4219"/>
                  </a:lnTo>
                  <a:lnTo>
                    <a:pt x="837" y="4199"/>
                  </a:lnTo>
                  <a:lnTo>
                    <a:pt x="856" y="4160"/>
                  </a:lnTo>
                  <a:lnTo>
                    <a:pt x="856" y="4122"/>
                  </a:lnTo>
                  <a:lnTo>
                    <a:pt x="856" y="117"/>
                  </a:lnTo>
                  <a:lnTo>
                    <a:pt x="856" y="78"/>
                  </a:lnTo>
                  <a:lnTo>
                    <a:pt x="837" y="39"/>
                  </a:lnTo>
                  <a:lnTo>
                    <a:pt x="798" y="2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9"/>
            <p:cNvSpPr/>
            <p:nvPr/>
          </p:nvSpPr>
          <p:spPr>
            <a:xfrm>
              <a:off x="10131700" y="-2191721"/>
              <a:ext cx="31703" cy="156811"/>
            </a:xfrm>
            <a:custGeom>
              <a:avLst/>
              <a:gdLst/>
              <a:ahLst/>
              <a:cxnLst/>
              <a:rect l="l" t="t" r="r" b="b"/>
              <a:pathLst>
                <a:path w="857" h="4239" fill="none" extrusionOk="0">
                  <a:moveTo>
                    <a:pt x="740" y="4238"/>
                  </a:moveTo>
                  <a:lnTo>
                    <a:pt x="118" y="4238"/>
                  </a:lnTo>
                  <a:lnTo>
                    <a:pt x="118" y="4238"/>
                  </a:lnTo>
                  <a:lnTo>
                    <a:pt x="79" y="4219"/>
                  </a:lnTo>
                  <a:lnTo>
                    <a:pt x="40" y="4199"/>
                  </a:lnTo>
                  <a:lnTo>
                    <a:pt x="20" y="4160"/>
                  </a:lnTo>
                  <a:lnTo>
                    <a:pt x="1" y="4122"/>
                  </a:lnTo>
                  <a:lnTo>
                    <a:pt x="1" y="117"/>
                  </a:lnTo>
                  <a:lnTo>
                    <a:pt x="1" y="117"/>
                  </a:lnTo>
                  <a:lnTo>
                    <a:pt x="20" y="78"/>
                  </a:lnTo>
                  <a:lnTo>
                    <a:pt x="40" y="39"/>
                  </a:lnTo>
                  <a:lnTo>
                    <a:pt x="79" y="20"/>
                  </a:lnTo>
                  <a:lnTo>
                    <a:pt x="118" y="0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98" y="20"/>
                  </a:lnTo>
                  <a:lnTo>
                    <a:pt x="837" y="39"/>
                  </a:lnTo>
                  <a:lnTo>
                    <a:pt x="856" y="78"/>
                  </a:lnTo>
                  <a:lnTo>
                    <a:pt x="856" y="117"/>
                  </a:lnTo>
                  <a:lnTo>
                    <a:pt x="856" y="4122"/>
                  </a:lnTo>
                  <a:lnTo>
                    <a:pt x="856" y="4122"/>
                  </a:lnTo>
                  <a:lnTo>
                    <a:pt x="856" y="4160"/>
                  </a:lnTo>
                  <a:lnTo>
                    <a:pt x="837" y="4199"/>
                  </a:lnTo>
                  <a:lnTo>
                    <a:pt x="798" y="4219"/>
                  </a:lnTo>
                  <a:lnTo>
                    <a:pt x="740" y="4238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9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extrusionOk="0">
                  <a:moveTo>
                    <a:pt x="1" y="1"/>
                  </a:move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9"/>
            <p:cNvSpPr/>
            <p:nvPr/>
          </p:nvSpPr>
          <p:spPr>
            <a:xfrm>
              <a:off x="10131700" y="-2164421"/>
              <a:ext cx="31703" cy="43207"/>
            </a:xfrm>
            <a:custGeom>
              <a:avLst/>
              <a:gdLst/>
              <a:ahLst/>
              <a:cxnLst/>
              <a:rect l="l" t="t" r="r" b="b"/>
              <a:pathLst>
                <a:path w="857" h="1168" fill="none" extrusionOk="0">
                  <a:moveTo>
                    <a:pt x="856" y="1"/>
                  </a:moveTo>
                  <a:lnTo>
                    <a:pt x="1" y="1"/>
                  </a:lnTo>
                  <a:lnTo>
                    <a:pt x="1" y="1167"/>
                  </a:lnTo>
                  <a:lnTo>
                    <a:pt x="856" y="1167"/>
                  </a:lnTo>
                  <a:lnTo>
                    <a:pt x="8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9"/>
            <p:cNvSpPr/>
            <p:nvPr/>
          </p:nvSpPr>
          <p:spPr>
            <a:xfrm>
              <a:off x="9990057" y="-2159390"/>
              <a:ext cx="315028" cy="22343"/>
            </a:xfrm>
            <a:custGeom>
              <a:avLst/>
              <a:gdLst/>
              <a:ahLst/>
              <a:cxnLst/>
              <a:rect l="l" t="t" r="r" b="b"/>
              <a:pathLst>
                <a:path w="8516" h="604" extrusionOk="0">
                  <a:moveTo>
                    <a:pt x="58" y="1"/>
                  </a:moveTo>
                  <a:lnTo>
                    <a:pt x="20" y="20"/>
                  </a:lnTo>
                  <a:lnTo>
                    <a:pt x="0" y="40"/>
                  </a:lnTo>
                  <a:lnTo>
                    <a:pt x="0" y="79"/>
                  </a:lnTo>
                  <a:lnTo>
                    <a:pt x="0" y="526"/>
                  </a:lnTo>
                  <a:lnTo>
                    <a:pt x="0" y="545"/>
                  </a:lnTo>
                  <a:lnTo>
                    <a:pt x="20" y="565"/>
                  </a:lnTo>
                  <a:lnTo>
                    <a:pt x="58" y="584"/>
                  </a:lnTo>
                  <a:lnTo>
                    <a:pt x="78" y="604"/>
                  </a:lnTo>
                  <a:lnTo>
                    <a:pt x="8437" y="604"/>
                  </a:lnTo>
                  <a:lnTo>
                    <a:pt x="8476" y="584"/>
                  </a:lnTo>
                  <a:lnTo>
                    <a:pt x="8496" y="565"/>
                  </a:lnTo>
                  <a:lnTo>
                    <a:pt x="8515" y="545"/>
                  </a:lnTo>
                  <a:lnTo>
                    <a:pt x="8515" y="526"/>
                  </a:lnTo>
                  <a:lnTo>
                    <a:pt x="8515" y="79"/>
                  </a:lnTo>
                  <a:lnTo>
                    <a:pt x="8515" y="40"/>
                  </a:lnTo>
                  <a:lnTo>
                    <a:pt x="8496" y="20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9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extrusionOk="0">
                  <a:moveTo>
                    <a:pt x="0" y="1"/>
                  </a:moveTo>
                  <a:lnTo>
                    <a:pt x="0" y="5386"/>
                  </a:lnTo>
                  <a:lnTo>
                    <a:pt x="20082" y="5386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9"/>
            <p:cNvSpPr/>
            <p:nvPr/>
          </p:nvSpPr>
          <p:spPr>
            <a:xfrm>
              <a:off x="9775021" y="-1668208"/>
              <a:ext cx="742920" cy="199242"/>
            </a:xfrm>
            <a:custGeom>
              <a:avLst/>
              <a:gdLst/>
              <a:ahLst/>
              <a:cxnLst/>
              <a:rect l="l" t="t" r="r" b="b"/>
              <a:pathLst>
                <a:path w="20083" h="5386" fill="none" extrusionOk="0">
                  <a:moveTo>
                    <a:pt x="20082" y="5386"/>
                  </a:moveTo>
                  <a:lnTo>
                    <a:pt x="0" y="5386"/>
                  </a:lnTo>
                  <a:lnTo>
                    <a:pt x="0" y="1"/>
                  </a:lnTo>
                  <a:lnTo>
                    <a:pt x="20082" y="1"/>
                  </a:lnTo>
                  <a:lnTo>
                    <a:pt x="20082" y="5386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9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extrusionOk="0">
                  <a:moveTo>
                    <a:pt x="1" y="0"/>
                  </a:moveTo>
                  <a:lnTo>
                    <a:pt x="953" y="5386"/>
                  </a:lnTo>
                  <a:lnTo>
                    <a:pt x="12365" y="5386"/>
                  </a:lnTo>
                  <a:lnTo>
                    <a:pt x="13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9"/>
            <p:cNvSpPr/>
            <p:nvPr/>
          </p:nvSpPr>
          <p:spPr>
            <a:xfrm>
              <a:off x="9901571" y="-2001877"/>
              <a:ext cx="492666" cy="199242"/>
            </a:xfrm>
            <a:custGeom>
              <a:avLst/>
              <a:gdLst/>
              <a:ahLst/>
              <a:cxnLst/>
              <a:rect l="l" t="t" r="r" b="b"/>
              <a:pathLst>
                <a:path w="13318" h="5386" fill="none" extrusionOk="0">
                  <a:moveTo>
                    <a:pt x="8283" y="0"/>
                  </a:moveTo>
                  <a:lnTo>
                    <a:pt x="5017" y="0"/>
                  </a:lnTo>
                  <a:lnTo>
                    <a:pt x="1" y="0"/>
                  </a:lnTo>
                  <a:lnTo>
                    <a:pt x="953" y="5386"/>
                  </a:lnTo>
                  <a:lnTo>
                    <a:pt x="5017" y="5386"/>
                  </a:lnTo>
                  <a:lnTo>
                    <a:pt x="8283" y="5386"/>
                  </a:lnTo>
                  <a:lnTo>
                    <a:pt x="12365" y="5386"/>
                  </a:lnTo>
                  <a:lnTo>
                    <a:pt x="13318" y="0"/>
                  </a:lnTo>
                  <a:lnTo>
                    <a:pt x="82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9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extrusionOk="0">
                  <a:moveTo>
                    <a:pt x="1" y="0"/>
                  </a:moveTo>
                  <a:lnTo>
                    <a:pt x="234" y="1361"/>
                  </a:lnTo>
                  <a:lnTo>
                    <a:pt x="240" y="1361"/>
                  </a:lnTo>
                  <a:lnTo>
                    <a:pt x="1" y="0"/>
                  </a:lnTo>
                  <a:close/>
                  <a:moveTo>
                    <a:pt x="240" y="1361"/>
                  </a:move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9"/>
            <p:cNvSpPr/>
            <p:nvPr/>
          </p:nvSpPr>
          <p:spPr>
            <a:xfrm>
              <a:off x="9901571" y="-2001877"/>
              <a:ext cx="133802" cy="176232"/>
            </a:xfrm>
            <a:custGeom>
              <a:avLst/>
              <a:gdLst/>
              <a:ahLst/>
              <a:cxnLst/>
              <a:rect l="l" t="t" r="r" b="b"/>
              <a:pathLst>
                <a:path w="3617" h="47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37" y="4763"/>
                  </a:lnTo>
                  <a:lnTo>
                    <a:pt x="837" y="4530"/>
                  </a:lnTo>
                  <a:lnTo>
                    <a:pt x="3617" y="4530"/>
                  </a:lnTo>
                  <a:lnTo>
                    <a:pt x="3189" y="1361"/>
                  </a:lnTo>
                  <a:lnTo>
                    <a:pt x="234" y="136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9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extrusionOk="0">
                  <a:moveTo>
                    <a:pt x="3636" y="0"/>
                  </a:move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9"/>
            <p:cNvSpPr/>
            <p:nvPr/>
          </p:nvSpPr>
          <p:spPr>
            <a:xfrm>
              <a:off x="10259730" y="-2001877"/>
              <a:ext cx="134505" cy="176232"/>
            </a:xfrm>
            <a:custGeom>
              <a:avLst/>
              <a:gdLst/>
              <a:ahLst/>
              <a:cxnLst/>
              <a:rect l="l" t="t" r="r" b="b"/>
              <a:pathLst>
                <a:path w="3636" h="4764" fill="none" extrusionOk="0">
                  <a:moveTo>
                    <a:pt x="3636" y="0"/>
                  </a:moveTo>
                  <a:lnTo>
                    <a:pt x="3636" y="0"/>
                  </a:lnTo>
                  <a:lnTo>
                    <a:pt x="3383" y="1361"/>
                  </a:lnTo>
                  <a:lnTo>
                    <a:pt x="428" y="1361"/>
                  </a:lnTo>
                  <a:lnTo>
                    <a:pt x="0" y="4530"/>
                  </a:lnTo>
                  <a:lnTo>
                    <a:pt x="2780" y="4530"/>
                  </a:lnTo>
                  <a:lnTo>
                    <a:pt x="2780" y="4763"/>
                  </a:lnTo>
                  <a:lnTo>
                    <a:pt x="36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9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extrusionOk="0">
                  <a:moveTo>
                    <a:pt x="0" y="0"/>
                  </a:move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9"/>
            <p:cNvSpPr/>
            <p:nvPr/>
          </p:nvSpPr>
          <p:spPr>
            <a:xfrm>
              <a:off x="10013066" y="-2001877"/>
              <a:ext cx="268972" cy="50384"/>
            </a:xfrm>
            <a:custGeom>
              <a:avLst/>
              <a:gdLst/>
              <a:ahLst/>
              <a:cxnLst/>
              <a:rect l="l" t="t" r="r" b="b"/>
              <a:pathLst>
                <a:path w="7271" h="1362" fill="none" extrusionOk="0">
                  <a:moveTo>
                    <a:pt x="7271" y="0"/>
                  </a:moveTo>
                  <a:lnTo>
                    <a:pt x="5269" y="0"/>
                  </a:lnTo>
                  <a:lnTo>
                    <a:pt x="2003" y="0"/>
                  </a:lnTo>
                  <a:lnTo>
                    <a:pt x="0" y="0"/>
                  </a:lnTo>
                  <a:lnTo>
                    <a:pt x="175" y="1361"/>
                  </a:lnTo>
                  <a:lnTo>
                    <a:pt x="7096" y="1361"/>
                  </a:lnTo>
                  <a:lnTo>
                    <a:pt x="72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9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extrusionOk="0">
                  <a:moveTo>
                    <a:pt x="1" y="0"/>
                  </a:move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9"/>
            <p:cNvSpPr/>
            <p:nvPr/>
          </p:nvSpPr>
          <p:spPr>
            <a:xfrm>
              <a:off x="9901571" y="-2001877"/>
              <a:ext cx="118006" cy="50384"/>
            </a:xfrm>
            <a:custGeom>
              <a:avLst/>
              <a:gdLst/>
              <a:ahLst/>
              <a:cxnLst/>
              <a:rect l="l" t="t" r="r" b="b"/>
              <a:pathLst>
                <a:path w="3190" h="1362" fill="none" extrusionOk="0">
                  <a:moveTo>
                    <a:pt x="3014" y="0"/>
                  </a:moveTo>
                  <a:lnTo>
                    <a:pt x="1" y="0"/>
                  </a:lnTo>
                  <a:lnTo>
                    <a:pt x="234" y="1361"/>
                  </a:lnTo>
                  <a:lnTo>
                    <a:pt x="3189" y="1361"/>
                  </a:lnTo>
                  <a:lnTo>
                    <a:pt x="3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9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extrusionOk="0">
                  <a:moveTo>
                    <a:pt x="176" y="0"/>
                  </a:move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9"/>
            <p:cNvSpPr/>
            <p:nvPr/>
          </p:nvSpPr>
          <p:spPr>
            <a:xfrm>
              <a:off x="10275525" y="-2001877"/>
              <a:ext cx="118709" cy="50384"/>
            </a:xfrm>
            <a:custGeom>
              <a:avLst/>
              <a:gdLst/>
              <a:ahLst/>
              <a:cxnLst/>
              <a:rect l="l" t="t" r="r" b="b"/>
              <a:pathLst>
                <a:path w="3209" h="1362" fill="none" extrusionOk="0">
                  <a:moveTo>
                    <a:pt x="3209" y="0"/>
                  </a:moveTo>
                  <a:lnTo>
                    <a:pt x="176" y="0"/>
                  </a:lnTo>
                  <a:lnTo>
                    <a:pt x="1" y="1361"/>
                  </a:lnTo>
                  <a:lnTo>
                    <a:pt x="2956" y="1361"/>
                  </a:lnTo>
                  <a:lnTo>
                    <a:pt x="32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9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extrusionOk="0">
                  <a:moveTo>
                    <a:pt x="1" y="0"/>
                  </a:moveTo>
                  <a:lnTo>
                    <a:pt x="1" y="2352"/>
                  </a:lnTo>
                  <a:lnTo>
                    <a:pt x="11626" y="2352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9"/>
            <p:cNvSpPr/>
            <p:nvPr/>
          </p:nvSpPr>
          <p:spPr>
            <a:xfrm>
              <a:off x="9932497" y="-1834303"/>
              <a:ext cx="430112" cy="87043"/>
            </a:xfrm>
            <a:custGeom>
              <a:avLst/>
              <a:gdLst/>
              <a:ahLst/>
              <a:cxnLst/>
              <a:rect l="l" t="t" r="r" b="b"/>
              <a:pathLst>
                <a:path w="11627" h="2353" fill="none" extrusionOk="0">
                  <a:moveTo>
                    <a:pt x="11626" y="2352"/>
                  </a:moveTo>
                  <a:lnTo>
                    <a:pt x="1" y="2352"/>
                  </a:lnTo>
                  <a:lnTo>
                    <a:pt x="1" y="0"/>
                  </a:lnTo>
                  <a:lnTo>
                    <a:pt x="11626" y="0"/>
                  </a:lnTo>
                  <a:lnTo>
                    <a:pt x="11626" y="2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9"/>
            <p:cNvSpPr/>
            <p:nvPr/>
          </p:nvSpPr>
          <p:spPr>
            <a:xfrm>
              <a:off x="9932497" y="-1834303"/>
              <a:ext cx="430112" cy="43170"/>
            </a:xfrm>
            <a:custGeom>
              <a:avLst/>
              <a:gdLst/>
              <a:ahLst/>
              <a:cxnLst/>
              <a:rect l="l" t="t" r="r" b="b"/>
              <a:pathLst>
                <a:path w="11627" h="1167" extrusionOk="0">
                  <a:moveTo>
                    <a:pt x="1" y="0"/>
                  </a:moveTo>
                  <a:lnTo>
                    <a:pt x="1" y="1167"/>
                  </a:lnTo>
                  <a:lnTo>
                    <a:pt x="11626" y="1167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9"/>
            <p:cNvSpPr/>
            <p:nvPr/>
          </p:nvSpPr>
          <p:spPr>
            <a:xfrm>
              <a:off x="9775021" y="-1658849"/>
              <a:ext cx="742920" cy="36734"/>
            </a:xfrm>
            <a:custGeom>
              <a:avLst/>
              <a:gdLst/>
              <a:ahLst/>
              <a:cxnLst/>
              <a:rect l="l" t="t" r="r" b="b"/>
              <a:pathLst>
                <a:path w="20083" h="993" extrusionOk="0">
                  <a:moveTo>
                    <a:pt x="0" y="1"/>
                  </a:move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  <a:close/>
                  <a:moveTo>
                    <a:pt x="2489" y="1"/>
                  </a:moveTo>
                  <a:lnTo>
                    <a:pt x="2489" y="992"/>
                  </a:lnTo>
                  <a:lnTo>
                    <a:pt x="4744" y="992"/>
                  </a:lnTo>
                  <a:lnTo>
                    <a:pt x="4744" y="1"/>
                  </a:lnTo>
                  <a:close/>
                  <a:moveTo>
                    <a:pt x="5055" y="1"/>
                  </a:moveTo>
                  <a:lnTo>
                    <a:pt x="5055" y="992"/>
                  </a:lnTo>
                  <a:lnTo>
                    <a:pt x="7310" y="992"/>
                  </a:lnTo>
                  <a:lnTo>
                    <a:pt x="7310" y="1"/>
                  </a:lnTo>
                  <a:close/>
                  <a:moveTo>
                    <a:pt x="7621" y="1"/>
                  </a:moveTo>
                  <a:lnTo>
                    <a:pt x="7621" y="992"/>
                  </a:lnTo>
                  <a:lnTo>
                    <a:pt x="9896" y="992"/>
                  </a:lnTo>
                  <a:lnTo>
                    <a:pt x="9896" y="1"/>
                  </a:lnTo>
                  <a:close/>
                  <a:moveTo>
                    <a:pt x="10187" y="1"/>
                  </a:moveTo>
                  <a:lnTo>
                    <a:pt x="10187" y="992"/>
                  </a:lnTo>
                  <a:lnTo>
                    <a:pt x="12462" y="992"/>
                  </a:lnTo>
                  <a:lnTo>
                    <a:pt x="12462" y="1"/>
                  </a:lnTo>
                  <a:close/>
                  <a:moveTo>
                    <a:pt x="12773" y="1"/>
                  </a:moveTo>
                  <a:lnTo>
                    <a:pt x="12773" y="992"/>
                  </a:lnTo>
                  <a:lnTo>
                    <a:pt x="15028" y="992"/>
                  </a:lnTo>
                  <a:lnTo>
                    <a:pt x="15028" y="1"/>
                  </a:lnTo>
                  <a:close/>
                  <a:moveTo>
                    <a:pt x="15339" y="1"/>
                  </a:moveTo>
                  <a:lnTo>
                    <a:pt x="15339" y="992"/>
                  </a:lnTo>
                  <a:lnTo>
                    <a:pt x="17594" y="992"/>
                  </a:lnTo>
                  <a:lnTo>
                    <a:pt x="17594" y="1"/>
                  </a:lnTo>
                  <a:close/>
                  <a:moveTo>
                    <a:pt x="17905" y="1"/>
                  </a:moveTo>
                  <a:lnTo>
                    <a:pt x="17905" y="992"/>
                  </a:lnTo>
                  <a:lnTo>
                    <a:pt x="20082" y="992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9"/>
            <p:cNvSpPr/>
            <p:nvPr/>
          </p:nvSpPr>
          <p:spPr>
            <a:xfrm>
              <a:off x="9775021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8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8" y="992"/>
                  </a:lnTo>
                  <a:lnTo>
                    <a:pt x="2178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9"/>
            <p:cNvSpPr/>
            <p:nvPr/>
          </p:nvSpPr>
          <p:spPr>
            <a:xfrm>
              <a:off x="9867058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253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"/>
            <p:cNvSpPr/>
            <p:nvPr/>
          </p:nvSpPr>
          <p:spPr>
            <a:xfrm>
              <a:off x="9961980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"/>
            <p:cNvSpPr/>
            <p:nvPr/>
          </p:nvSpPr>
          <p:spPr>
            <a:xfrm>
              <a:off x="10056939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"/>
            <p:cNvSpPr/>
            <p:nvPr/>
          </p:nvSpPr>
          <p:spPr>
            <a:xfrm>
              <a:off x="10151860" y="-1658849"/>
              <a:ext cx="84158" cy="36734"/>
            </a:xfrm>
            <a:custGeom>
              <a:avLst/>
              <a:gdLst/>
              <a:ahLst/>
              <a:cxnLst/>
              <a:rect l="l" t="t" r="r" b="b"/>
              <a:pathLst>
                <a:path w="2275" h="993" fill="none" extrusionOk="0">
                  <a:moveTo>
                    <a:pt x="2275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275" y="992"/>
                  </a:lnTo>
                  <a:lnTo>
                    <a:pt x="2275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10247485" y="-1658849"/>
              <a:ext cx="83455" cy="36734"/>
            </a:xfrm>
            <a:custGeom>
              <a:avLst/>
              <a:gdLst/>
              <a:ahLst/>
              <a:cxnLst/>
              <a:rect l="l" t="t" r="r" b="b"/>
              <a:pathLst>
                <a:path w="2256" h="993" fill="none" extrusionOk="0">
                  <a:moveTo>
                    <a:pt x="2256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9"/>
            <p:cNvSpPr/>
            <p:nvPr/>
          </p:nvSpPr>
          <p:spPr>
            <a:xfrm>
              <a:off x="10342407" y="-1658849"/>
              <a:ext cx="83492" cy="36734"/>
            </a:xfrm>
            <a:custGeom>
              <a:avLst/>
              <a:gdLst/>
              <a:ahLst/>
              <a:cxnLst/>
              <a:rect l="l" t="t" r="r" b="b"/>
              <a:pathLst>
                <a:path w="2257" h="993" fill="none" extrusionOk="0">
                  <a:moveTo>
                    <a:pt x="2256" y="1"/>
                  </a:moveTo>
                  <a:lnTo>
                    <a:pt x="2062" y="1"/>
                  </a:lnTo>
                  <a:lnTo>
                    <a:pt x="1" y="1"/>
                  </a:lnTo>
                  <a:lnTo>
                    <a:pt x="1" y="992"/>
                  </a:lnTo>
                  <a:lnTo>
                    <a:pt x="2256" y="992"/>
                  </a:lnTo>
                  <a:lnTo>
                    <a:pt x="2256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9"/>
            <p:cNvSpPr/>
            <p:nvPr/>
          </p:nvSpPr>
          <p:spPr>
            <a:xfrm>
              <a:off x="10437366" y="-1658849"/>
              <a:ext cx="80570" cy="36734"/>
            </a:xfrm>
            <a:custGeom>
              <a:avLst/>
              <a:gdLst/>
              <a:ahLst/>
              <a:cxnLst/>
              <a:rect l="l" t="t" r="r" b="b"/>
              <a:pathLst>
                <a:path w="2178" h="993" fill="none" extrusionOk="0">
                  <a:moveTo>
                    <a:pt x="2177" y="1"/>
                  </a:moveTo>
                  <a:lnTo>
                    <a:pt x="0" y="1"/>
                  </a:lnTo>
                  <a:lnTo>
                    <a:pt x="0" y="992"/>
                  </a:lnTo>
                  <a:lnTo>
                    <a:pt x="2177" y="992"/>
                  </a:lnTo>
                  <a:lnTo>
                    <a:pt x="217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9"/>
            <p:cNvSpPr/>
            <p:nvPr/>
          </p:nvSpPr>
          <p:spPr>
            <a:xfrm>
              <a:off x="9855553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9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9"/>
            <p:cNvSpPr/>
            <p:nvPr/>
          </p:nvSpPr>
          <p:spPr>
            <a:xfrm>
              <a:off x="9855553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9"/>
            <p:cNvSpPr/>
            <p:nvPr/>
          </p:nvSpPr>
          <p:spPr>
            <a:xfrm>
              <a:off x="9950475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9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9"/>
            <p:cNvSpPr/>
            <p:nvPr/>
          </p:nvSpPr>
          <p:spPr>
            <a:xfrm>
              <a:off x="9950475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9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10045397" y="-1622153"/>
              <a:ext cx="11579" cy="134505"/>
            </a:xfrm>
            <a:custGeom>
              <a:avLst/>
              <a:gdLst/>
              <a:ahLst/>
              <a:cxnLst/>
              <a:rect l="l" t="t" r="r" b="b"/>
              <a:pathLst>
                <a:path w="313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10045397" y="-1658849"/>
              <a:ext cx="11579" cy="36734"/>
            </a:xfrm>
            <a:custGeom>
              <a:avLst/>
              <a:gdLst/>
              <a:ahLst/>
              <a:cxnLst/>
              <a:rect l="l" t="t" r="r" b="b"/>
              <a:pathLst>
                <a:path w="31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9"/>
            <p:cNvSpPr/>
            <p:nvPr/>
          </p:nvSpPr>
          <p:spPr>
            <a:xfrm>
              <a:off x="10141059" y="-1622153"/>
              <a:ext cx="10839" cy="134505"/>
            </a:xfrm>
            <a:custGeom>
              <a:avLst/>
              <a:gdLst/>
              <a:ahLst/>
              <a:cxnLst/>
              <a:rect l="l" t="t" r="r" b="b"/>
              <a:pathLst>
                <a:path w="293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292" y="3635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9"/>
            <p:cNvSpPr/>
            <p:nvPr/>
          </p:nvSpPr>
          <p:spPr>
            <a:xfrm>
              <a:off x="10141059" y="-1658849"/>
              <a:ext cx="10839" cy="36734"/>
            </a:xfrm>
            <a:custGeom>
              <a:avLst/>
              <a:gdLst/>
              <a:ahLst/>
              <a:cxnLst/>
              <a:rect l="l" t="t" r="r" b="b"/>
              <a:pathLst>
                <a:path w="293" h="993" extrusionOk="0">
                  <a:moveTo>
                    <a:pt x="1" y="1"/>
                  </a:moveTo>
                  <a:lnTo>
                    <a:pt x="1" y="992"/>
                  </a:lnTo>
                  <a:lnTo>
                    <a:pt x="292" y="9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9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9"/>
            <p:cNvSpPr/>
            <p:nvPr/>
          </p:nvSpPr>
          <p:spPr>
            <a:xfrm>
              <a:off x="1023598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9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9"/>
            <p:cNvSpPr/>
            <p:nvPr/>
          </p:nvSpPr>
          <p:spPr>
            <a:xfrm>
              <a:off x="1023598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fill="none" extrusionOk="0">
                  <a:moveTo>
                    <a:pt x="312" y="1"/>
                  </a:moveTo>
                  <a:lnTo>
                    <a:pt x="1" y="1"/>
                  </a:ln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9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1" y="0"/>
                  </a:move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9"/>
            <p:cNvSpPr/>
            <p:nvPr/>
          </p:nvSpPr>
          <p:spPr>
            <a:xfrm>
              <a:off x="10330902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fill="none" extrusionOk="0">
                  <a:moveTo>
                    <a:pt x="312" y="0"/>
                  </a:moveTo>
                  <a:lnTo>
                    <a:pt x="1" y="0"/>
                  </a:lnTo>
                  <a:lnTo>
                    <a:pt x="1" y="3635"/>
                  </a:lnTo>
                  <a:lnTo>
                    <a:pt x="312" y="3635"/>
                  </a:lnTo>
                  <a:lnTo>
                    <a:pt x="31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9"/>
            <p:cNvSpPr/>
            <p:nvPr/>
          </p:nvSpPr>
          <p:spPr>
            <a:xfrm>
              <a:off x="10330902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1" y="1"/>
                  </a:moveTo>
                  <a:lnTo>
                    <a:pt x="1" y="992"/>
                  </a:lnTo>
                  <a:lnTo>
                    <a:pt x="312" y="99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9"/>
            <p:cNvSpPr/>
            <p:nvPr/>
          </p:nvSpPr>
          <p:spPr>
            <a:xfrm>
              <a:off x="10425861" y="-1622153"/>
              <a:ext cx="11542" cy="134505"/>
            </a:xfrm>
            <a:custGeom>
              <a:avLst/>
              <a:gdLst/>
              <a:ahLst/>
              <a:cxnLst/>
              <a:rect l="l" t="t" r="r" b="b"/>
              <a:pathLst>
                <a:path w="312" h="3636" extrusionOk="0">
                  <a:moveTo>
                    <a:pt x="0" y="0"/>
                  </a:moveTo>
                  <a:lnTo>
                    <a:pt x="0" y="3635"/>
                  </a:lnTo>
                  <a:lnTo>
                    <a:pt x="311" y="3635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9"/>
            <p:cNvSpPr/>
            <p:nvPr/>
          </p:nvSpPr>
          <p:spPr>
            <a:xfrm>
              <a:off x="10425861" y="-1658849"/>
              <a:ext cx="11542" cy="36734"/>
            </a:xfrm>
            <a:custGeom>
              <a:avLst/>
              <a:gdLst/>
              <a:ahLst/>
              <a:cxnLst/>
              <a:rect l="l" t="t" r="r" b="b"/>
              <a:pathLst>
                <a:path w="312" h="993" extrusionOk="0">
                  <a:moveTo>
                    <a:pt x="0" y="1"/>
                  </a:moveTo>
                  <a:lnTo>
                    <a:pt x="0" y="992"/>
                  </a:lnTo>
                  <a:lnTo>
                    <a:pt x="311" y="992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9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20666" y="2995"/>
                  </a:lnTo>
                  <a:lnTo>
                    <a:pt x="19499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9"/>
            <p:cNvSpPr/>
            <p:nvPr/>
          </p:nvSpPr>
          <p:spPr>
            <a:xfrm>
              <a:off x="9765662" y="-1769603"/>
              <a:ext cx="764487" cy="110793"/>
            </a:xfrm>
            <a:custGeom>
              <a:avLst/>
              <a:gdLst/>
              <a:ahLst/>
              <a:cxnLst/>
              <a:rect l="l" t="t" r="r" b="b"/>
              <a:pathLst>
                <a:path w="20666" h="2995" fill="none" extrusionOk="0">
                  <a:moveTo>
                    <a:pt x="19499" y="1"/>
                  </a:moveTo>
                  <a:lnTo>
                    <a:pt x="17653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2994" y="2995"/>
                  </a:lnTo>
                  <a:lnTo>
                    <a:pt x="17653" y="2995"/>
                  </a:lnTo>
                  <a:lnTo>
                    <a:pt x="20666" y="2995"/>
                  </a:lnTo>
                  <a:lnTo>
                    <a:pt x="194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10171281" y="-1769603"/>
              <a:ext cx="222954" cy="110793"/>
            </a:xfrm>
            <a:custGeom>
              <a:avLst/>
              <a:gdLst/>
              <a:ahLst/>
              <a:cxnLst/>
              <a:rect l="l" t="t" r="r" b="b"/>
              <a:pathLst>
                <a:path w="6027" h="2995" extrusionOk="0">
                  <a:moveTo>
                    <a:pt x="0" y="1"/>
                  </a:moveTo>
                  <a:lnTo>
                    <a:pt x="0" y="2995"/>
                  </a:lnTo>
                  <a:lnTo>
                    <a:pt x="6027" y="2995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9"/>
            <p:cNvSpPr/>
            <p:nvPr/>
          </p:nvSpPr>
          <p:spPr>
            <a:xfrm>
              <a:off x="9765662" y="-1769603"/>
              <a:ext cx="628577" cy="110793"/>
            </a:xfrm>
            <a:custGeom>
              <a:avLst/>
              <a:gdLst/>
              <a:ahLst/>
              <a:cxnLst/>
              <a:rect l="l" t="t" r="r" b="b"/>
              <a:pathLst>
                <a:path w="16992" h="2995" fill="none" extrusionOk="0">
                  <a:moveTo>
                    <a:pt x="16992" y="1"/>
                  </a:moveTo>
                  <a:lnTo>
                    <a:pt x="10965" y="1"/>
                  </a:lnTo>
                  <a:lnTo>
                    <a:pt x="10965" y="2995"/>
                  </a:lnTo>
                  <a:lnTo>
                    <a:pt x="1" y="2995"/>
                  </a:lnTo>
                  <a:lnTo>
                    <a:pt x="16992" y="2995"/>
                  </a:lnTo>
                  <a:lnTo>
                    <a:pt x="16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9"/>
            <p:cNvSpPr/>
            <p:nvPr/>
          </p:nvSpPr>
          <p:spPr>
            <a:xfrm>
              <a:off x="9932497" y="-1769603"/>
              <a:ext cx="238824" cy="110793"/>
            </a:xfrm>
            <a:custGeom>
              <a:avLst/>
              <a:gdLst/>
              <a:ahLst/>
              <a:cxnLst/>
              <a:rect l="l" t="t" r="r" b="b"/>
              <a:pathLst>
                <a:path w="6456" h="2995" extrusionOk="0">
                  <a:moveTo>
                    <a:pt x="1" y="1"/>
                  </a:moveTo>
                  <a:lnTo>
                    <a:pt x="1" y="2995"/>
                  </a:lnTo>
                  <a:lnTo>
                    <a:pt x="6455" y="2995"/>
                  </a:lnTo>
                  <a:lnTo>
                    <a:pt x="6455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9"/>
            <p:cNvSpPr/>
            <p:nvPr/>
          </p:nvSpPr>
          <p:spPr>
            <a:xfrm>
              <a:off x="9765662" y="-1769603"/>
              <a:ext cx="405660" cy="110793"/>
            </a:xfrm>
            <a:custGeom>
              <a:avLst/>
              <a:gdLst/>
              <a:ahLst/>
              <a:cxnLst/>
              <a:rect l="l" t="t" r="r" b="b"/>
              <a:pathLst>
                <a:path w="10966" h="2995" fill="none" extrusionOk="0">
                  <a:moveTo>
                    <a:pt x="10965" y="1"/>
                  </a:moveTo>
                  <a:lnTo>
                    <a:pt x="4511" y="1"/>
                  </a:lnTo>
                  <a:lnTo>
                    <a:pt x="4511" y="2995"/>
                  </a:lnTo>
                  <a:lnTo>
                    <a:pt x="1" y="2995"/>
                  </a:lnTo>
                  <a:lnTo>
                    <a:pt x="10965" y="2995"/>
                  </a:lnTo>
                  <a:lnTo>
                    <a:pt x="1096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9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1148" y="1"/>
                  </a:move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9"/>
            <p:cNvSpPr/>
            <p:nvPr/>
          </p:nvSpPr>
          <p:spPr>
            <a:xfrm>
              <a:off x="9765662" y="-1769603"/>
              <a:ext cx="166873" cy="110793"/>
            </a:xfrm>
            <a:custGeom>
              <a:avLst/>
              <a:gdLst/>
              <a:ahLst/>
              <a:cxnLst/>
              <a:rect l="l" t="t" r="r" b="b"/>
              <a:pathLst>
                <a:path w="4511" h="2995" fill="none" extrusionOk="0">
                  <a:moveTo>
                    <a:pt x="4511" y="1"/>
                  </a:moveTo>
                  <a:lnTo>
                    <a:pt x="4511" y="1"/>
                  </a:lnTo>
                  <a:lnTo>
                    <a:pt x="2994" y="1"/>
                  </a:lnTo>
                  <a:lnTo>
                    <a:pt x="1148" y="1"/>
                  </a:lnTo>
                  <a:lnTo>
                    <a:pt x="1" y="2995"/>
                  </a:lnTo>
                  <a:lnTo>
                    <a:pt x="4511" y="2995"/>
                  </a:lnTo>
                  <a:lnTo>
                    <a:pt x="45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9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19499" y="3014"/>
                  </a:lnTo>
                  <a:lnTo>
                    <a:pt x="20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9"/>
            <p:cNvSpPr/>
            <p:nvPr/>
          </p:nvSpPr>
          <p:spPr>
            <a:xfrm>
              <a:off x="9765662" y="-1487686"/>
              <a:ext cx="764487" cy="111495"/>
            </a:xfrm>
            <a:custGeom>
              <a:avLst/>
              <a:gdLst/>
              <a:ahLst/>
              <a:cxnLst/>
              <a:rect l="l" t="t" r="r" b="b"/>
              <a:pathLst>
                <a:path w="20666" h="3014" fill="none" extrusionOk="0">
                  <a:moveTo>
                    <a:pt x="19499" y="3014"/>
                  </a:moveTo>
                  <a:lnTo>
                    <a:pt x="17653" y="3014"/>
                  </a:lnTo>
                  <a:lnTo>
                    <a:pt x="2994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2994" y="0"/>
                  </a:lnTo>
                  <a:lnTo>
                    <a:pt x="17653" y="0"/>
                  </a:lnTo>
                  <a:lnTo>
                    <a:pt x="20666" y="0"/>
                  </a:lnTo>
                  <a:lnTo>
                    <a:pt x="19499" y="3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9"/>
            <p:cNvSpPr/>
            <p:nvPr/>
          </p:nvSpPr>
          <p:spPr>
            <a:xfrm>
              <a:off x="10171281" y="-1487686"/>
              <a:ext cx="222954" cy="111495"/>
            </a:xfrm>
            <a:custGeom>
              <a:avLst/>
              <a:gdLst/>
              <a:ahLst/>
              <a:cxnLst/>
              <a:rect l="l" t="t" r="r" b="b"/>
              <a:pathLst>
                <a:path w="6027" h="3014" extrusionOk="0">
                  <a:moveTo>
                    <a:pt x="0" y="0"/>
                  </a:moveTo>
                  <a:lnTo>
                    <a:pt x="0" y="3014"/>
                  </a:lnTo>
                  <a:lnTo>
                    <a:pt x="6027" y="3014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9"/>
            <p:cNvSpPr/>
            <p:nvPr/>
          </p:nvSpPr>
          <p:spPr>
            <a:xfrm>
              <a:off x="9765662" y="-1487686"/>
              <a:ext cx="628577" cy="111495"/>
            </a:xfrm>
            <a:custGeom>
              <a:avLst/>
              <a:gdLst/>
              <a:ahLst/>
              <a:cxnLst/>
              <a:rect l="l" t="t" r="r" b="b"/>
              <a:pathLst>
                <a:path w="16992" h="3014" fill="none" extrusionOk="0">
                  <a:moveTo>
                    <a:pt x="16992" y="0"/>
                  </a:moveTo>
                  <a:lnTo>
                    <a:pt x="15592" y="0"/>
                  </a:lnTo>
                  <a:lnTo>
                    <a:pt x="15281" y="0"/>
                  </a:lnTo>
                  <a:lnTo>
                    <a:pt x="13026" y="0"/>
                  </a:lnTo>
                  <a:lnTo>
                    <a:pt x="12715" y="0"/>
                  </a:lnTo>
                  <a:lnTo>
                    <a:pt x="10965" y="0"/>
                  </a:lnTo>
                  <a:lnTo>
                    <a:pt x="10965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6992" y="3014"/>
                  </a:lnTo>
                  <a:lnTo>
                    <a:pt x="16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9"/>
            <p:cNvSpPr/>
            <p:nvPr/>
          </p:nvSpPr>
          <p:spPr>
            <a:xfrm>
              <a:off x="9932497" y="-1487686"/>
              <a:ext cx="238824" cy="111495"/>
            </a:xfrm>
            <a:custGeom>
              <a:avLst/>
              <a:gdLst/>
              <a:ahLst/>
              <a:cxnLst/>
              <a:rect l="l" t="t" r="r" b="b"/>
              <a:pathLst>
                <a:path w="6456" h="3014" extrusionOk="0">
                  <a:moveTo>
                    <a:pt x="1" y="0"/>
                  </a:moveTo>
                  <a:lnTo>
                    <a:pt x="1" y="3014"/>
                  </a:lnTo>
                  <a:lnTo>
                    <a:pt x="6455" y="3014"/>
                  </a:lnTo>
                  <a:lnTo>
                    <a:pt x="645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9"/>
            <p:cNvSpPr/>
            <p:nvPr/>
          </p:nvSpPr>
          <p:spPr>
            <a:xfrm>
              <a:off x="9765662" y="-1487686"/>
              <a:ext cx="405660" cy="111495"/>
            </a:xfrm>
            <a:custGeom>
              <a:avLst/>
              <a:gdLst/>
              <a:ahLst/>
              <a:cxnLst/>
              <a:rect l="l" t="t" r="r" b="b"/>
              <a:pathLst>
                <a:path w="10966" h="3014" fill="none" extrusionOk="0">
                  <a:moveTo>
                    <a:pt x="10965" y="0"/>
                  </a:moveTo>
                  <a:lnTo>
                    <a:pt x="10440" y="0"/>
                  </a:lnTo>
                  <a:lnTo>
                    <a:pt x="10149" y="0"/>
                  </a:lnTo>
                  <a:lnTo>
                    <a:pt x="7874" y="0"/>
                  </a:lnTo>
                  <a:lnTo>
                    <a:pt x="7563" y="0"/>
                  </a:lnTo>
                  <a:lnTo>
                    <a:pt x="5308" y="0"/>
                  </a:lnTo>
                  <a:lnTo>
                    <a:pt x="4997" y="0"/>
                  </a:lnTo>
                  <a:lnTo>
                    <a:pt x="4511" y="0"/>
                  </a:lnTo>
                  <a:lnTo>
                    <a:pt x="4511" y="3014"/>
                  </a:lnTo>
                  <a:lnTo>
                    <a:pt x="1148" y="3014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10965" y="3014"/>
                  </a:lnTo>
                  <a:lnTo>
                    <a:pt x="10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9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extrusionOk="0">
                  <a:moveTo>
                    <a:pt x="1" y="0"/>
                  </a:move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9"/>
            <p:cNvSpPr/>
            <p:nvPr/>
          </p:nvSpPr>
          <p:spPr>
            <a:xfrm>
              <a:off x="9765662" y="-1487686"/>
              <a:ext cx="166873" cy="111495"/>
            </a:xfrm>
            <a:custGeom>
              <a:avLst/>
              <a:gdLst/>
              <a:ahLst/>
              <a:cxnLst/>
              <a:rect l="l" t="t" r="r" b="b"/>
              <a:pathLst>
                <a:path w="4511" h="3014" fill="none" extrusionOk="0">
                  <a:moveTo>
                    <a:pt x="4511" y="0"/>
                  </a:moveTo>
                  <a:lnTo>
                    <a:pt x="2994" y="0"/>
                  </a:lnTo>
                  <a:lnTo>
                    <a:pt x="2742" y="0"/>
                  </a:lnTo>
                  <a:lnTo>
                    <a:pt x="2431" y="0"/>
                  </a:lnTo>
                  <a:lnTo>
                    <a:pt x="1" y="0"/>
                  </a:lnTo>
                  <a:lnTo>
                    <a:pt x="1148" y="3014"/>
                  </a:lnTo>
                  <a:lnTo>
                    <a:pt x="4511" y="3014"/>
                  </a:lnTo>
                  <a:lnTo>
                    <a:pt x="45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9"/>
            <p:cNvSpPr/>
            <p:nvPr/>
          </p:nvSpPr>
          <p:spPr>
            <a:xfrm>
              <a:off x="9880005" y="-1879618"/>
              <a:ext cx="535097" cy="76981"/>
            </a:xfrm>
            <a:custGeom>
              <a:avLst/>
              <a:gdLst/>
              <a:ahLst/>
              <a:cxnLst/>
              <a:rect l="l" t="t" r="r" b="b"/>
              <a:pathLst>
                <a:path w="14465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4251" y="2081"/>
                  </a:lnTo>
                  <a:lnTo>
                    <a:pt x="14464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9"/>
            <p:cNvSpPr/>
            <p:nvPr/>
          </p:nvSpPr>
          <p:spPr>
            <a:xfrm>
              <a:off x="9880005" y="-1879618"/>
              <a:ext cx="426487" cy="76981"/>
            </a:xfrm>
            <a:custGeom>
              <a:avLst/>
              <a:gdLst/>
              <a:ahLst/>
              <a:cxnLst/>
              <a:rect l="l" t="t" r="r" b="b"/>
              <a:pathLst>
                <a:path w="11529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11315" y="2081"/>
                  </a:lnTo>
                  <a:lnTo>
                    <a:pt x="11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9"/>
            <p:cNvSpPr/>
            <p:nvPr/>
          </p:nvSpPr>
          <p:spPr>
            <a:xfrm>
              <a:off x="9880005" y="-1879618"/>
              <a:ext cx="243115" cy="76981"/>
            </a:xfrm>
            <a:custGeom>
              <a:avLst/>
              <a:gdLst/>
              <a:ahLst/>
              <a:cxnLst/>
              <a:rect l="l" t="t" r="r" b="b"/>
              <a:pathLst>
                <a:path w="6572" h="2081" extrusionOk="0">
                  <a:moveTo>
                    <a:pt x="1" y="0"/>
                  </a:moveTo>
                  <a:lnTo>
                    <a:pt x="234" y="2081"/>
                  </a:lnTo>
                  <a:lnTo>
                    <a:pt x="6358" y="2081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9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16700" y="2061"/>
                  </a:lnTo>
                  <a:lnTo>
                    <a:pt x="16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9"/>
            <p:cNvSpPr/>
            <p:nvPr/>
          </p:nvSpPr>
          <p:spPr>
            <a:xfrm>
              <a:off x="9833987" y="-2078118"/>
              <a:ext cx="627134" cy="76279"/>
            </a:xfrm>
            <a:custGeom>
              <a:avLst/>
              <a:gdLst/>
              <a:ahLst/>
              <a:cxnLst/>
              <a:rect l="l" t="t" r="r" b="b"/>
              <a:pathLst>
                <a:path w="16953" h="2062" fill="none" extrusionOk="0">
                  <a:moveTo>
                    <a:pt x="14600" y="1"/>
                  </a:moveTo>
                  <a:lnTo>
                    <a:pt x="16272" y="1"/>
                  </a:lnTo>
                  <a:lnTo>
                    <a:pt x="13900" y="1"/>
                  </a:ln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2372" y="2061"/>
                  </a:lnTo>
                  <a:lnTo>
                    <a:pt x="5599" y="2061"/>
                  </a:lnTo>
                  <a:lnTo>
                    <a:pt x="7057" y="2061"/>
                  </a:lnTo>
                  <a:lnTo>
                    <a:pt x="13900" y="2061"/>
                  </a:lnTo>
                  <a:lnTo>
                    <a:pt x="15359" y="2061"/>
                  </a:lnTo>
                  <a:lnTo>
                    <a:pt x="14600" y="2061"/>
                  </a:lnTo>
                  <a:lnTo>
                    <a:pt x="16700" y="2061"/>
                  </a:lnTo>
                  <a:lnTo>
                    <a:pt x="16953" y="1"/>
                  </a:lnTo>
                  <a:lnTo>
                    <a:pt x="14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9"/>
            <p:cNvSpPr/>
            <p:nvPr/>
          </p:nvSpPr>
          <p:spPr>
            <a:xfrm>
              <a:off x="10109430" y="-2078118"/>
              <a:ext cx="224397" cy="76279"/>
            </a:xfrm>
            <a:custGeom>
              <a:avLst/>
              <a:gdLst/>
              <a:ahLst/>
              <a:cxnLst/>
              <a:rect l="l" t="t" r="r" b="b"/>
              <a:pathLst>
                <a:path w="6066" h="2062" extrusionOk="0">
                  <a:moveTo>
                    <a:pt x="253" y="1"/>
                  </a:moveTo>
                  <a:lnTo>
                    <a:pt x="0" y="2061"/>
                  </a:lnTo>
                  <a:lnTo>
                    <a:pt x="5813" y="2061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9"/>
            <p:cNvSpPr/>
            <p:nvPr/>
          </p:nvSpPr>
          <p:spPr>
            <a:xfrm>
              <a:off x="9833987" y="-2078118"/>
              <a:ext cx="499843" cy="76279"/>
            </a:xfrm>
            <a:custGeom>
              <a:avLst/>
              <a:gdLst/>
              <a:ahLst/>
              <a:cxnLst/>
              <a:rect l="l" t="t" r="r" b="b"/>
              <a:pathLst>
                <a:path w="13512" h="2062" fill="none" extrusionOk="0">
                  <a:moveTo>
                    <a:pt x="13512" y="1"/>
                  </a:moveTo>
                  <a:lnTo>
                    <a:pt x="8904" y="1"/>
                  </a:lnTo>
                  <a:lnTo>
                    <a:pt x="8049" y="1"/>
                  </a:lnTo>
                  <a:lnTo>
                    <a:pt x="7699" y="1"/>
                  </a:lnTo>
                  <a:lnTo>
                    <a:pt x="7446" y="2061"/>
                  </a:lnTo>
                  <a:lnTo>
                    <a:pt x="253" y="206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13259" y="2061"/>
                  </a:lnTo>
                  <a:lnTo>
                    <a:pt x="13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9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extrusionOk="0">
                  <a:moveTo>
                    <a:pt x="0" y="1"/>
                  </a:move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9"/>
            <p:cNvSpPr/>
            <p:nvPr/>
          </p:nvSpPr>
          <p:spPr>
            <a:xfrm>
              <a:off x="9833987" y="-2078118"/>
              <a:ext cx="284805" cy="76279"/>
            </a:xfrm>
            <a:custGeom>
              <a:avLst/>
              <a:gdLst/>
              <a:ahLst/>
              <a:cxnLst/>
              <a:rect l="l" t="t" r="r" b="b"/>
              <a:pathLst>
                <a:path w="7699" h="2062" fill="none" extrusionOk="0">
                  <a:moveTo>
                    <a:pt x="7699" y="1"/>
                  </a:moveTo>
                  <a:lnTo>
                    <a:pt x="7057" y="1"/>
                  </a:lnTo>
                  <a:lnTo>
                    <a:pt x="4686" y="1"/>
                  </a:lnTo>
                  <a:lnTo>
                    <a:pt x="2372" y="1"/>
                  </a:lnTo>
                  <a:lnTo>
                    <a:pt x="0" y="1"/>
                  </a:lnTo>
                  <a:lnTo>
                    <a:pt x="253" y="2061"/>
                  </a:lnTo>
                  <a:lnTo>
                    <a:pt x="7446" y="2061"/>
                  </a:lnTo>
                  <a:lnTo>
                    <a:pt x="76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4" name="Google Shape;1144;p10"/>
          <p:cNvSpPr txBox="1">
            <a:spLocks noGrp="1"/>
          </p:cNvSpPr>
          <p:nvPr>
            <p:ph type="title"/>
          </p:nvPr>
        </p:nvSpPr>
        <p:spPr>
          <a:xfrm>
            <a:off x="4500100" y="3592925"/>
            <a:ext cx="3930600" cy="1006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365760"/>
            <a:ext cx="770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Black"/>
              <a:buNone/>
              <a:defRPr sz="3000" i="1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i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●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○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■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●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○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■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●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○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 PLUS 1p"/>
              <a:buChar char="■"/>
              <a:defRPr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3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246" name="Google Shape;3246;p3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4" name="Google Shape;3254;p38"/>
          <p:cNvGrpSpPr/>
          <p:nvPr/>
        </p:nvGrpSpPr>
        <p:grpSpPr>
          <a:xfrm>
            <a:off x="7460020" y="3197463"/>
            <a:ext cx="665236" cy="1946062"/>
            <a:chOff x="8991157" y="-2384450"/>
            <a:chExt cx="665236" cy="1946062"/>
          </a:xfrm>
        </p:grpSpPr>
        <p:sp>
          <p:nvSpPr>
            <p:cNvPr id="3255" name="Google Shape;3255;p3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8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8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8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8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8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8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8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8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8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8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8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8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8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8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8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8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8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8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3" name="Google Shape;3283;p38"/>
          <p:cNvSpPr txBox="1">
            <a:spLocks noGrp="1"/>
          </p:cNvSpPr>
          <p:nvPr>
            <p:ph type="ctrTitle"/>
          </p:nvPr>
        </p:nvSpPr>
        <p:spPr>
          <a:xfrm>
            <a:off x="744350" y="1319900"/>
            <a:ext cx="48777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lt2"/>
                </a:solidFill>
              </a:rPr>
              <a:t>SC1015</a:t>
            </a:r>
            <a:endParaRPr sz="36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Flight Delays</a:t>
            </a:r>
            <a:endParaRPr sz="4800" dirty="0">
              <a:solidFill>
                <a:schemeClr val="lt2"/>
              </a:solidFill>
            </a:endParaRPr>
          </a:p>
        </p:txBody>
      </p:sp>
      <p:grpSp>
        <p:nvGrpSpPr>
          <p:cNvPr id="3284" name="Google Shape;3284;p38"/>
          <p:cNvGrpSpPr/>
          <p:nvPr/>
        </p:nvGrpSpPr>
        <p:grpSpPr>
          <a:xfrm>
            <a:off x="5546275" y="1285717"/>
            <a:ext cx="3480245" cy="1373835"/>
            <a:chOff x="4112050" y="-2536483"/>
            <a:chExt cx="3480245" cy="1373835"/>
          </a:xfrm>
        </p:grpSpPr>
        <p:sp>
          <p:nvSpPr>
            <p:cNvPr id="3285" name="Google Shape;3285;p38"/>
            <p:cNvSpPr/>
            <p:nvPr/>
          </p:nvSpPr>
          <p:spPr>
            <a:xfrm>
              <a:off x="5347543" y="-1715908"/>
              <a:ext cx="272000" cy="55326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8"/>
            <p:cNvSpPr/>
            <p:nvPr/>
          </p:nvSpPr>
          <p:spPr>
            <a:xfrm>
              <a:off x="5347543" y="-1715908"/>
              <a:ext cx="272000" cy="55326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8"/>
            <p:cNvSpPr/>
            <p:nvPr/>
          </p:nvSpPr>
          <p:spPr>
            <a:xfrm>
              <a:off x="5952274" y="-2294607"/>
              <a:ext cx="752333" cy="316579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8"/>
            <p:cNvSpPr/>
            <p:nvPr/>
          </p:nvSpPr>
          <p:spPr>
            <a:xfrm>
              <a:off x="5952274" y="-2294607"/>
              <a:ext cx="752333" cy="316579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8"/>
            <p:cNvSpPr/>
            <p:nvPr/>
          </p:nvSpPr>
          <p:spPr>
            <a:xfrm>
              <a:off x="5958062" y="-2441590"/>
              <a:ext cx="526636" cy="159743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8"/>
            <p:cNvSpPr/>
            <p:nvPr/>
          </p:nvSpPr>
          <p:spPr>
            <a:xfrm>
              <a:off x="5382835" y="-2302118"/>
              <a:ext cx="526636" cy="159743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8"/>
            <p:cNvSpPr/>
            <p:nvPr/>
          </p:nvSpPr>
          <p:spPr>
            <a:xfrm>
              <a:off x="5958062" y="-2396445"/>
              <a:ext cx="526636" cy="114598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8"/>
            <p:cNvSpPr/>
            <p:nvPr/>
          </p:nvSpPr>
          <p:spPr>
            <a:xfrm>
              <a:off x="5385150" y="-2270298"/>
              <a:ext cx="524321" cy="105930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8"/>
            <p:cNvSpPr/>
            <p:nvPr/>
          </p:nvSpPr>
          <p:spPr>
            <a:xfrm>
              <a:off x="4763648" y="-1801567"/>
              <a:ext cx="451987" cy="241338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8"/>
            <p:cNvSpPr/>
            <p:nvPr/>
          </p:nvSpPr>
          <p:spPr>
            <a:xfrm>
              <a:off x="4833667" y="-1546366"/>
              <a:ext cx="452552" cy="240772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8"/>
            <p:cNvSpPr/>
            <p:nvPr/>
          </p:nvSpPr>
          <p:spPr>
            <a:xfrm>
              <a:off x="4902529" y="-1794622"/>
              <a:ext cx="313107" cy="234392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8"/>
            <p:cNvSpPr/>
            <p:nvPr/>
          </p:nvSpPr>
          <p:spPr>
            <a:xfrm>
              <a:off x="5020573" y="-1528410"/>
              <a:ext cx="265647" cy="222817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8"/>
            <p:cNvSpPr/>
            <p:nvPr/>
          </p:nvSpPr>
          <p:spPr>
            <a:xfrm>
              <a:off x="6835358" y="-1828756"/>
              <a:ext cx="756937" cy="277222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8"/>
            <p:cNvSpPr/>
            <p:nvPr/>
          </p:nvSpPr>
          <p:spPr>
            <a:xfrm>
              <a:off x="6835358" y="-1828756"/>
              <a:ext cx="756937" cy="277222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8"/>
            <p:cNvSpPr/>
            <p:nvPr/>
          </p:nvSpPr>
          <p:spPr>
            <a:xfrm>
              <a:off x="4112050" y="-2490208"/>
              <a:ext cx="3054909" cy="1005220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8"/>
            <p:cNvSpPr/>
            <p:nvPr/>
          </p:nvSpPr>
          <p:spPr>
            <a:xfrm>
              <a:off x="4112050" y="-2490208"/>
              <a:ext cx="3054909" cy="1005220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8"/>
            <p:cNvSpPr/>
            <p:nvPr/>
          </p:nvSpPr>
          <p:spPr>
            <a:xfrm>
              <a:off x="6440684" y="-2230376"/>
              <a:ext cx="899316" cy="600128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8"/>
            <p:cNvSpPr/>
            <p:nvPr/>
          </p:nvSpPr>
          <p:spPr>
            <a:xfrm>
              <a:off x="5422758" y="-2536483"/>
              <a:ext cx="1784150" cy="497105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8"/>
            <p:cNvSpPr/>
            <p:nvPr/>
          </p:nvSpPr>
          <p:spPr>
            <a:xfrm>
              <a:off x="4200563" y="-2424819"/>
              <a:ext cx="54432" cy="64285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8"/>
            <p:cNvSpPr/>
            <p:nvPr/>
          </p:nvSpPr>
          <p:spPr>
            <a:xfrm>
              <a:off x="4299521" y="-2320639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8"/>
            <p:cNvSpPr/>
            <p:nvPr/>
          </p:nvSpPr>
          <p:spPr>
            <a:xfrm>
              <a:off x="4299521" y="-2320639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8"/>
            <p:cNvSpPr/>
            <p:nvPr/>
          </p:nvSpPr>
          <p:spPr>
            <a:xfrm>
              <a:off x="4378235" y="-2261630"/>
              <a:ext cx="24901" cy="29558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8"/>
            <p:cNvSpPr/>
            <p:nvPr/>
          </p:nvSpPr>
          <p:spPr>
            <a:xfrm>
              <a:off x="4378235" y="-2261630"/>
              <a:ext cx="24901" cy="29558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8"/>
            <p:cNvSpPr/>
            <p:nvPr/>
          </p:nvSpPr>
          <p:spPr>
            <a:xfrm>
              <a:off x="4408897" y="-225005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8"/>
            <p:cNvSpPr/>
            <p:nvPr/>
          </p:nvSpPr>
          <p:spPr>
            <a:xfrm>
              <a:off x="4408897" y="-225005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8"/>
            <p:cNvSpPr/>
            <p:nvPr/>
          </p:nvSpPr>
          <p:spPr>
            <a:xfrm>
              <a:off x="4439585" y="-223788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8"/>
            <p:cNvSpPr/>
            <p:nvPr/>
          </p:nvSpPr>
          <p:spPr>
            <a:xfrm>
              <a:off x="4439585" y="-223788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8"/>
            <p:cNvSpPr/>
            <p:nvPr/>
          </p:nvSpPr>
          <p:spPr>
            <a:xfrm>
              <a:off x="4470247" y="-2226311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8"/>
            <p:cNvSpPr/>
            <p:nvPr/>
          </p:nvSpPr>
          <p:spPr>
            <a:xfrm>
              <a:off x="4470247" y="-2226311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8"/>
            <p:cNvSpPr/>
            <p:nvPr/>
          </p:nvSpPr>
          <p:spPr>
            <a:xfrm>
              <a:off x="4500909" y="-221417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8"/>
            <p:cNvSpPr/>
            <p:nvPr/>
          </p:nvSpPr>
          <p:spPr>
            <a:xfrm>
              <a:off x="4500909" y="-221417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8"/>
            <p:cNvSpPr/>
            <p:nvPr/>
          </p:nvSpPr>
          <p:spPr>
            <a:xfrm>
              <a:off x="4531598" y="-2202594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8"/>
            <p:cNvSpPr/>
            <p:nvPr/>
          </p:nvSpPr>
          <p:spPr>
            <a:xfrm>
              <a:off x="4531598" y="-2202594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8"/>
            <p:cNvSpPr/>
            <p:nvPr/>
          </p:nvSpPr>
          <p:spPr>
            <a:xfrm>
              <a:off x="4562260" y="-2190427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8"/>
            <p:cNvSpPr/>
            <p:nvPr/>
          </p:nvSpPr>
          <p:spPr>
            <a:xfrm>
              <a:off x="4562260" y="-2190427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8"/>
            <p:cNvSpPr/>
            <p:nvPr/>
          </p:nvSpPr>
          <p:spPr>
            <a:xfrm>
              <a:off x="4592922" y="-217887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8"/>
            <p:cNvSpPr/>
            <p:nvPr/>
          </p:nvSpPr>
          <p:spPr>
            <a:xfrm>
              <a:off x="4592922" y="-217887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8"/>
            <p:cNvSpPr/>
            <p:nvPr/>
          </p:nvSpPr>
          <p:spPr>
            <a:xfrm>
              <a:off x="4623611" y="-2167302"/>
              <a:ext cx="24309" cy="29558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8"/>
            <p:cNvSpPr/>
            <p:nvPr/>
          </p:nvSpPr>
          <p:spPr>
            <a:xfrm>
              <a:off x="4623611" y="-2167302"/>
              <a:ext cx="24309" cy="29558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8"/>
            <p:cNvSpPr/>
            <p:nvPr/>
          </p:nvSpPr>
          <p:spPr>
            <a:xfrm>
              <a:off x="4653680" y="-2155134"/>
              <a:ext cx="24928" cy="28966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8"/>
            <p:cNvSpPr/>
            <p:nvPr/>
          </p:nvSpPr>
          <p:spPr>
            <a:xfrm>
              <a:off x="4653680" y="-2155134"/>
              <a:ext cx="24928" cy="28966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8"/>
            <p:cNvSpPr/>
            <p:nvPr/>
          </p:nvSpPr>
          <p:spPr>
            <a:xfrm>
              <a:off x="4684369" y="-2143559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8"/>
            <p:cNvSpPr/>
            <p:nvPr/>
          </p:nvSpPr>
          <p:spPr>
            <a:xfrm>
              <a:off x="4684369" y="-2143559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8"/>
            <p:cNvSpPr/>
            <p:nvPr/>
          </p:nvSpPr>
          <p:spPr>
            <a:xfrm>
              <a:off x="4715031" y="-2131418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8"/>
            <p:cNvSpPr/>
            <p:nvPr/>
          </p:nvSpPr>
          <p:spPr>
            <a:xfrm>
              <a:off x="4715031" y="-2131418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8"/>
            <p:cNvSpPr/>
            <p:nvPr/>
          </p:nvSpPr>
          <p:spPr>
            <a:xfrm>
              <a:off x="4745693" y="-2119842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8"/>
            <p:cNvSpPr/>
            <p:nvPr/>
          </p:nvSpPr>
          <p:spPr>
            <a:xfrm>
              <a:off x="4745693" y="-2119842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8"/>
            <p:cNvSpPr/>
            <p:nvPr/>
          </p:nvSpPr>
          <p:spPr>
            <a:xfrm>
              <a:off x="4881127" y="-2088588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8"/>
            <p:cNvSpPr/>
            <p:nvPr/>
          </p:nvSpPr>
          <p:spPr>
            <a:xfrm>
              <a:off x="4881127" y="-2088588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8"/>
            <p:cNvSpPr/>
            <p:nvPr/>
          </p:nvSpPr>
          <p:spPr>
            <a:xfrm>
              <a:off x="4911789" y="-2077013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8"/>
            <p:cNvSpPr/>
            <p:nvPr/>
          </p:nvSpPr>
          <p:spPr>
            <a:xfrm>
              <a:off x="4911789" y="-2077013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8"/>
            <p:cNvSpPr/>
            <p:nvPr/>
          </p:nvSpPr>
          <p:spPr>
            <a:xfrm>
              <a:off x="4942451" y="-206487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8"/>
            <p:cNvSpPr/>
            <p:nvPr/>
          </p:nvSpPr>
          <p:spPr>
            <a:xfrm>
              <a:off x="4942451" y="-206487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8"/>
            <p:cNvSpPr/>
            <p:nvPr/>
          </p:nvSpPr>
          <p:spPr>
            <a:xfrm>
              <a:off x="4973140" y="-205329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8"/>
            <p:cNvSpPr/>
            <p:nvPr/>
          </p:nvSpPr>
          <p:spPr>
            <a:xfrm>
              <a:off x="4973140" y="-205329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8"/>
            <p:cNvSpPr/>
            <p:nvPr/>
          </p:nvSpPr>
          <p:spPr>
            <a:xfrm>
              <a:off x="5003209" y="-2041720"/>
              <a:ext cx="24928" cy="29558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8"/>
            <p:cNvSpPr/>
            <p:nvPr/>
          </p:nvSpPr>
          <p:spPr>
            <a:xfrm>
              <a:off x="5003209" y="-2041720"/>
              <a:ext cx="24928" cy="29558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8"/>
            <p:cNvSpPr/>
            <p:nvPr/>
          </p:nvSpPr>
          <p:spPr>
            <a:xfrm>
              <a:off x="5033898" y="-2029553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8"/>
            <p:cNvSpPr/>
            <p:nvPr/>
          </p:nvSpPr>
          <p:spPr>
            <a:xfrm>
              <a:off x="5033898" y="-2029553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8"/>
            <p:cNvSpPr/>
            <p:nvPr/>
          </p:nvSpPr>
          <p:spPr>
            <a:xfrm>
              <a:off x="5064560" y="-2017977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8"/>
            <p:cNvSpPr/>
            <p:nvPr/>
          </p:nvSpPr>
          <p:spPr>
            <a:xfrm>
              <a:off x="5064560" y="-2017977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8"/>
            <p:cNvSpPr/>
            <p:nvPr/>
          </p:nvSpPr>
          <p:spPr>
            <a:xfrm>
              <a:off x="5095222" y="-200583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8"/>
            <p:cNvSpPr/>
            <p:nvPr/>
          </p:nvSpPr>
          <p:spPr>
            <a:xfrm>
              <a:off x="5095222" y="-200583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8"/>
            <p:cNvSpPr/>
            <p:nvPr/>
          </p:nvSpPr>
          <p:spPr>
            <a:xfrm>
              <a:off x="5125911" y="-1994260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8"/>
            <p:cNvSpPr/>
            <p:nvPr/>
          </p:nvSpPr>
          <p:spPr>
            <a:xfrm>
              <a:off x="5125911" y="-1994260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8"/>
            <p:cNvSpPr/>
            <p:nvPr/>
          </p:nvSpPr>
          <p:spPr>
            <a:xfrm>
              <a:off x="5156573" y="-198212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8"/>
            <p:cNvSpPr/>
            <p:nvPr/>
          </p:nvSpPr>
          <p:spPr>
            <a:xfrm>
              <a:off x="5156573" y="-198212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8"/>
            <p:cNvSpPr/>
            <p:nvPr/>
          </p:nvSpPr>
          <p:spPr>
            <a:xfrm>
              <a:off x="5187235" y="-197054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8"/>
            <p:cNvSpPr/>
            <p:nvPr/>
          </p:nvSpPr>
          <p:spPr>
            <a:xfrm>
              <a:off x="5187235" y="-197054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8"/>
            <p:cNvSpPr/>
            <p:nvPr/>
          </p:nvSpPr>
          <p:spPr>
            <a:xfrm>
              <a:off x="5217923" y="-195896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8"/>
            <p:cNvSpPr/>
            <p:nvPr/>
          </p:nvSpPr>
          <p:spPr>
            <a:xfrm>
              <a:off x="5217923" y="-195896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8"/>
            <p:cNvSpPr/>
            <p:nvPr/>
          </p:nvSpPr>
          <p:spPr>
            <a:xfrm>
              <a:off x="5248585" y="-1946801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8"/>
            <p:cNvSpPr/>
            <p:nvPr/>
          </p:nvSpPr>
          <p:spPr>
            <a:xfrm>
              <a:off x="5248585" y="-1946801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8"/>
            <p:cNvSpPr/>
            <p:nvPr/>
          </p:nvSpPr>
          <p:spPr>
            <a:xfrm>
              <a:off x="5404264" y="-1894737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8"/>
            <p:cNvSpPr/>
            <p:nvPr/>
          </p:nvSpPr>
          <p:spPr>
            <a:xfrm>
              <a:off x="5404264" y="-1894737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8"/>
            <p:cNvSpPr/>
            <p:nvPr/>
          </p:nvSpPr>
          <p:spPr>
            <a:xfrm>
              <a:off x="5434925" y="-1883162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8"/>
            <p:cNvSpPr/>
            <p:nvPr/>
          </p:nvSpPr>
          <p:spPr>
            <a:xfrm>
              <a:off x="5434925" y="-1883162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8"/>
            <p:cNvSpPr/>
            <p:nvPr/>
          </p:nvSpPr>
          <p:spPr>
            <a:xfrm>
              <a:off x="5465587" y="-1871586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8"/>
            <p:cNvSpPr/>
            <p:nvPr/>
          </p:nvSpPr>
          <p:spPr>
            <a:xfrm>
              <a:off x="5465587" y="-1871586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8"/>
            <p:cNvSpPr/>
            <p:nvPr/>
          </p:nvSpPr>
          <p:spPr>
            <a:xfrm>
              <a:off x="5496276" y="-1859418"/>
              <a:ext cx="24309" cy="28939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8"/>
            <p:cNvSpPr/>
            <p:nvPr/>
          </p:nvSpPr>
          <p:spPr>
            <a:xfrm>
              <a:off x="5496276" y="-1859418"/>
              <a:ext cx="24309" cy="28939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8"/>
            <p:cNvSpPr/>
            <p:nvPr/>
          </p:nvSpPr>
          <p:spPr>
            <a:xfrm>
              <a:off x="5526346" y="-1847843"/>
              <a:ext cx="24928" cy="29531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8"/>
            <p:cNvSpPr/>
            <p:nvPr/>
          </p:nvSpPr>
          <p:spPr>
            <a:xfrm>
              <a:off x="5526346" y="-1847843"/>
              <a:ext cx="24928" cy="29531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8"/>
            <p:cNvSpPr/>
            <p:nvPr/>
          </p:nvSpPr>
          <p:spPr>
            <a:xfrm>
              <a:off x="5557035" y="-183570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8"/>
            <p:cNvSpPr/>
            <p:nvPr/>
          </p:nvSpPr>
          <p:spPr>
            <a:xfrm>
              <a:off x="5557035" y="-183570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8"/>
            <p:cNvSpPr/>
            <p:nvPr/>
          </p:nvSpPr>
          <p:spPr>
            <a:xfrm>
              <a:off x="5587696" y="-1824126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8"/>
            <p:cNvSpPr/>
            <p:nvPr/>
          </p:nvSpPr>
          <p:spPr>
            <a:xfrm>
              <a:off x="5587696" y="-1824126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8"/>
            <p:cNvSpPr/>
            <p:nvPr/>
          </p:nvSpPr>
          <p:spPr>
            <a:xfrm>
              <a:off x="5618358" y="-1811985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8"/>
            <p:cNvSpPr/>
            <p:nvPr/>
          </p:nvSpPr>
          <p:spPr>
            <a:xfrm>
              <a:off x="5618358" y="-1811985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8"/>
            <p:cNvSpPr/>
            <p:nvPr/>
          </p:nvSpPr>
          <p:spPr>
            <a:xfrm>
              <a:off x="5649047" y="-1800410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8"/>
            <p:cNvSpPr/>
            <p:nvPr/>
          </p:nvSpPr>
          <p:spPr>
            <a:xfrm>
              <a:off x="5649047" y="-1800410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8"/>
            <p:cNvSpPr/>
            <p:nvPr/>
          </p:nvSpPr>
          <p:spPr>
            <a:xfrm>
              <a:off x="5679709" y="-178883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8"/>
            <p:cNvSpPr/>
            <p:nvPr/>
          </p:nvSpPr>
          <p:spPr>
            <a:xfrm>
              <a:off x="5679709" y="-178883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8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8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8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8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8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8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8"/>
            <p:cNvSpPr/>
            <p:nvPr/>
          </p:nvSpPr>
          <p:spPr>
            <a:xfrm>
              <a:off x="4810516" y="-2192176"/>
              <a:ext cx="54998" cy="100142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8"/>
            <p:cNvSpPr/>
            <p:nvPr/>
          </p:nvSpPr>
          <p:spPr>
            <a:xfrm>
              <a:off x="5319762" y="-2002956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8"/>
            <p:cNvSpPr/>
            <p:nvPr/>
          </p:nvSpPr>
          <p:spPr>
            <a:xfrm>
              <a:off x="5319762" y="-2002956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8"/>
            <p:cNvSpPr/>
            <p:nvPr/>
          </p:nvSpPr>
          <p:spPr>
            <a:xfrm>
              <a:off x="6201123" y="-2203752"/>
              <a:ext cx="1138878" cy="693298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8"/>
            <p:cNvSpPr/>
            <p:nvPr/>
          </p:nvSpPr>
          <p:spPr>
            <a:xfrm>
              <a:off x="4112615" y="-2335122"/>
              <a:ext cx="592" cy="4092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8"/>
            <p:cNvSpPr/>
            <p:nvPr/>
          </p:nvSpPr>
          <p:spPr>
            <a:xfrm>
              <a:off x="4112615" y="-2331057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8"/>
            <p:cNvSpPr/>
            <p:nvPr/>
          </p:nvSpPr>
          <p:spPr>
            <a:xfrm>
              <a:off x="4112615" y="-233164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8"/>
            <p:cNvSpPr/>
            <p:nvPr/>
          </p:nvSpPr>
          <p:spPr>
            <a:xfrm>
              <a:off x="4112615" y="-233164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8"/>
            <p:cNvSpPr/>
            <p:nvPr/>
          </p:nvSpPr>
          <p:spPr>
            <a:xfrm>
              <a:off x="4112615" y="-233221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8"/>
            <p:cNvSpPr/>
            <p:nvPr/>
          </p:nvSpPr>
          <p:spPr>
            <a:xfrm>
              <a:off x="4112615" y="-2332806"/>
              <a:ext cx="27" cy="619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8"/>
            <p:cNvSpPr/>
            <p:nvPr/>
          </p:nvSpPr>
          <p:spPr>
            <a:xfrm>
              <a:off x="4112615" y="-233280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8"/>
            <p:cNvSpPr/>
            <p:nvPr/>
          </p:nvSpPr>
          <p:spPr>
            <a:xfrm>
              <a:off x="4112615" y="-233337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8"/>
            <p:cNvSpPr/>
            <p:nvPr/>
          </p:nvSpPr>
          <p:spPr>
            <a:xfrm>
              <a:off x="4112615" y="-233337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8"/>
            <p:cNvSpPr/>
            <p:nvPr/>
          </p:nvSpPr>
          <p:spPr>
            <a:xfrm>
              <a:off x="4112615" y="-233396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8"/>
            <p:cNvSpPr/>
            <p:nvPr/>
          </p:nvSpPr>
          <p:spPr>
            <a:xfrm>
              <a:off x="4113180" y="-233396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8"/>
            <p:cNvSpPr/>
            <p:nvPr/>
          </p:nvSpPr>
          <p:spPr>
            <a:xfrm>
              <a:off x="4113180" y="-233452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8"/>
            <p:cNvSpPr/>
            <p:nvPr/>
          </p:nvSpPr>
          <p:spPr>
            <a:xfrm>
              <a:off x="4113180" y="-233512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8"/>
            <p:cNvSpPr/>
            <p:nvPr/>
          </p:nvSpPr>
          <p:spPr>
            <a:xfrm>
              <a:off x="4112050" y="-2393565"/>
              <a:ext cx="2383066" cy="877915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8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8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8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8"/>
            <p:cNvSpPr/>
            <p:nvPr/>
          </p:nvSpPr>
          <p:spPr>
            <a:xfrm>
              <a:off x="4112050" y="-2393565"/>
              <a:ext cx="2383066" cy="877915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8"/>
            <p:cNvSpPr/>
            <p:nvPr/>
          </p:nvSpPr>
          <p:spPr>
            <a:xfrm>
              <a:off x="4299521" y="-2265103"/>
              <a:ext cx="46922" cy="44606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8"/>
            <p:cNvSpPr/>
            <p:nvPr/>
          </p:nvSpPr>
          <p:spPr>
            <a:xfrm>
              <a:off x="4379958" y="-2238479"/>
              <a:ext cx="16825" cy="6407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8"/>
            <p:cNvSpPr/>
            <p:nvPr/>
          </p:nvSpPr>
          <p:spPr>
            <a:xfrm>
              <a:off x="4379958" y="-2238479"/>
              <a:ext cx="16825" cy="6407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8"/>
            <p:cNvSpPr/>
            <p:nvPr/>
          </p:nvSpPr>
          <p:spPr>
            <a:xfrm>
              <a:off x="4409489" y="-2228061"/>
              <a:ext cx="19113" cy="756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8"/>
            <p:cNvSpPr/>
            <p:nvPr/>
          </p:nvSpPr>
          <p:spPr>
            <a:xfrm>
              <a:off x="4409489" y="-2228061"/>
              <a:ext cx="19113" cy="756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8"/>
            <p:cNvSpPr/>
            <p:nvPr/>
          </p:nvSpPr>
          <p:spPr>
            <a:xfrm>
              <a:off x="4439585" y="-2217643"/>
              <a:ext cx="20836" cy="8722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8"/>
            <p:cNvSpPr/>
            <p:nvPr/>
          </p:nvSpPr>
          <p:spPr>
            <a:xfrm>
              <a:off x="4439585" y="-2217643"/>
              <a:ext cx="20836" cy="8722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8"/>
            <p:cNvSpPr/>
            <p:nvPr/>
          </p:nvSpPr>
          <p:spPr>
            <a:xfrm>
              <a:off x="4470247" y="-2207225"/>
              <a:ext cx="21428" cy="10445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8"/>
            <p:cNvSpPr/>
            <p:nvPr/>
          </p:nvSpPr>
          <p:spPr>
            <a:xfrm>
              <a:off x="4470247" y="-2207225"/>
              <a:ext cx="21428" cy="10445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8"/>
            <p:cNvSpPr/>
            <p:nvPr/>
          </p:nvSpPr>
          <p:spPr>
            <a:xfrm>
              <a:off x="4500909" y="-2196214"/>
              <a:ext cx="22021" cy="11010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8"/>
            <p:cNvSpPr/>
            <p:nvPr/>
          </p:nvSpPr>
          <p:spPr>
            <a:xfrm>
              <a:off x="4500909" y="-2196214"/>
              <a:ext cx="22021" cy="11010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8"/>
            <p:cNvSpPr/>
            <p:nvPr/>
          </p:nvSpPr>
          <p:spPr>
            <a:xfrm>
              <a:off x="4531598" y="-2185796"/>
              <a:ext cx="21994" cy="12733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8"/>
            <p:cNvSpPr/>
            <p:nvPr/>
          </p:nvSpPr>
          <p:spPr>
            <a:xfrm>
              <a:off x="4531598" y="-2185796"/>
              <a:ext cx="21994" cy="12733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8"/>
            <p:cNvSpPr/>
            <p:nvPr/>
          </p:nvSpPr>
          <p:spPr>
            <a:xfrm>
              <a:off x="4562260" y="-2175405"/>
              <a:ext cx="22021" cy="13918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8"/>
            <p:cNvSpPr/>
            <p:nvPr/>
          </p:nvSpPr>
          <p:spPr>
            <a:xfrm>
              <a:off x="4562260" y="-2175405"/>
              <a:ext cx="22021" cy="13918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8"/>
            <p:cNvSpPr/>
            <p:nvPr/>
          </p:nvSpPr>
          <p:spPr>
            <a:xfrm>
              <a:off x="4592922" y="-2164395"/>
              <a:ext cx="22021" cy="15075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8"/>
            <p:cNvSpPr/>
            <p:nvPr/>
          </p:nvSpPr>
          <p:spPr>
            <a:xfrm>
              <a:off x="4592922" y="-2164395"/>
              <a:ext cx="22021" cy="15075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8"/>
            <p:cNvSpPr/>
            <p:nvPr/>
          </p:nvSpPr>
          <p:spPr>
            <a:xfrm>
              <a:off x="4623611" y="-2153977"/>
              <a:ext cx="22586" cy="16233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8"/>
            <p:cNvSpPr/>
            <p:nvPr/>
          </p:nvSpPr>
          <p:spPr>
            <a:xfrm>
              <a:off x="4623611" y="-2153977"/>
              <a:ext cx="22586" cy="16233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8"/>
            <p:cNvSpPr/>
            <p:nvPr/>
          </p:nvSpPr>
          <p:spPr>
            <a:xfrm>
              <a:off x="4653680" y="-2143559"/>
              <a:ext cx="23178" cy="1739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8"/>
            <p:cNvSpPr/>
            <p:nvPr/>
          </p:nvSpPr>
          <p:spPr>
            <a:xfrm>
              <a:off x="4653680" y="-2143559"/>
              <a:ext cx="23178" cy="1739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8"/>
            <p:cNvSpPr/>
            <p:nvPr/>
          </p:nvSpPr>
          <p:spPr>
            <a:xfrm>
              <a:off x="4684369" y="-2132575"/>
              <a:ext cx="23178" cy="18548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8"/>
            <p:cNvSpPr/>
            <p:nvPr/>
          </p:nvSpPr>
          <p:spPr>
            <a:xfrm>
              <a:off x="4684369" y="-2132575"/>
              <a:ext cx="23178" cy="18548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8"/>
            <p:cNvSpPr/>
            <p:nvPr/>
          </p:nvSpPr>
          <p:spPr>
            <a:xfrm>
              <a:off x="4715031" y="-2122157"/>
              <a:ext cx="23178" cy="19705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8"/>
            <p:cNvSpPr/>
            <p:nvPr/>
          </p:nvSpPr>
          <p:spPr>
            <a:xfrm>
              <a:off x="4715031" y="-2122157"/>
              <a:ext cx="23178" cy="19705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8"/>
            <p:cNvSpPr/>
            <p:nvPr/>
          </p:nvSpPr>
          <p:spPr>
            <a:xfrm>
              <a:off x="4745693" y="-2111739"/>
              <a:ext cx="23178" cy="21428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8"/>
            <p:cNvSpPr/>
            <p:nvPr/>
          </p:nvSpPr>
          <p:spPr>
            <a:xfrm>
              <a:off x="4745693" y="-2111739"/>
              <a:ext cx="23178" cy="21428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8"/>
            <p:cNvSpPr/>
            <p:nvPr/>
          </p:nvSpPr>
          <p:spPr>
            <a:xfrm>
              <a:off x="4892111" y="-2061399"/>
              <a:ext cx="5222" cy="1777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8"/>
            <p:cNvSpPr/>
            <p:nvPr/>
          </p:nvSpPr>
          <p:spPr>
            <a:xfrm>
              <a:off x="4892111" y="-2061399"/>
              <a:ext cx="5222" cy="1777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8"/>
            <p:cNvSpPr/>
            <p:nvPr/>
          </p:nvSpPr>
          <p:spPr>
            <a:xfrm>
              <a:off x="4912354" y="-2054454"/>
              <a:ext cx="17983" cy="6972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8"/>
            <p:cNvSpPr/>
            <p:nvPr/>
          </p:nvSpPr>
          <p:spPr>
            <a:xfrm>
              <a:off x="4912354" y="-2054454"/>
              <a:ext cx="17983" cy="6972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8"/>
            <p:cNvSpPr/>
            <p:nvPr/>
          </p:nvSpPr>
          <p:spPr>
            <a:xfrm>
              <a:off x="4942451" y="-2044036"/>
              <a:ext cx="19705" cy="813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8"/>
            <p:cNvSpPr/>
            <p:nvPr/>
          </p:nvSpPr>
          <p:spPr>
            <a:xfrm>
              <a:off x="4942451" y="-2044036"/>
              <a:ext cx="19705" cy="813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8"/>
            <p:cNvSpPr/>
            <p:nvPr/>
          </p:nvSpPr>
          <p:spPr>
            <a:xfrm>
              <a:off x="4972548" y="-2033618"/>
              <a:ext cx="21428" cy="9880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8"/>
            <p:cNvSpPr/>
            <p:nvPr/>
          </p:nvSpPr>
          <p:spPr>
            <a:xfrm>
              <a:off x="4972548" y="-2033618"/>
              <a:ext cx="21428" cy="9880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8"/>
            <p:cNvSpPr/>
            <p:nvPr/>
          </p:nvSpPr>
          <p:spPr>
            <a:xfrm>
              <a:off x="5003209" y="-2023199"/>
              <a:ext cx="22021" cy="11037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8"/>
            <p:cNvSpPr/>
            <p:nvPr/>
          </p:nvSpPr>
          <p:spPr>
            <a:xfrm>
              <a:off x="5003209" y="-2023199"/>
              <a:ext cx="22021" cy="11037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8"/>
            <p:cNvSpPr/>
            <p:nvPr/>
          </p:nvSpPr>
          <p:spPr>
            <a:xfrm>
              <a:off x="5033898" y="-2012189"/>
              <a:ext cx="22021" cy="11576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8"/>
            <p:cNvSpPr/>
            <p:nvPr/>
          </p:nvSpPr>
          <p:spPr>
            <a:xfrm>
              <a:off x="5033898" y="-2012189"/>
              <a:ext cx="22021" cy="11576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8"/>
            <p:cNvSpPr/>
            <p:nvPr/>
          </p:nvSpPr>
          <p:spPr>
            <a:xfrm>
              <a:off x="5064560" y="-2001798"/>
              <a:ext cx="22021" cy="13352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8"/>
            <p:cNvSpPr/>
            <p:nvPr/>
          </p:nvSpPr>
          <p:spPr>
            <a:xfrm>
              <a:off x="5064560" y="-2001798"/>
              <a:ext cx="22021" cy="13352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8"/>
            <p:cNvSpPr/>
            <p:nvPr/>
          </p:nvSpPr>
          <p:spPr>
            <a:xfrm>
              <a:off x="5095222" y="-1991380"/>
              <a:ext cx="22613" cy="14510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8"/>
            <p:cNvSpPr/>
            <p:nvPr/>
          </p:nvSpPr>
          <p:spPr>
            <a:xfrm>
              <a:off x="5095222" y="-1991380"/>
              <a:ext cx="22613" cy="14510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8"/>
            <p:cNvSpPr/>
            <p:nvPr/>
          </p:nvSpPr>
          <p:spPr>
            <a:xfrm>
              <a:off x="5125911" y="-1980370"/>
              <a:ext cx="22586" cy="15641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8"/>
            <p:cNvSpPr/>
            <p:nvPr/>
          </p:nvSpPr>
          <p:spPr>
            <a:xfrm>
              <a:off x="5125911" y="-1980370"/>
              <a:ext cx="22586" cy="15641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8"/>
            <p:cNvSpPr/>
            <p:nvPr/>
          </p:nvSpPr>
          <p:spPr>
            <a:xfrm>
              <a:off x="5156573" y="-1969952"/>
              <a:ext cx="22586" cy="16798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8"/>
            <p:cNvSpPr/>
            <p:nvPr/>
          </p:nvSpPr>
          <p:spPr>
            <a:xfrm>
              <a:off x="5156573" y="-1969952"/>
              <a:ext cx="22586" cy="16798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8"/>
            <p:cNvSpPr/>
            <p:nvPr/>
          </p:nvSpPr>
          <p:spPr>
            <a:xfrm>
              <a:off x="5187235" y="-1959534"/>
              <a:ext cx="22613" cy="18548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8"/>
            <p:cNvSpPr/>
            <p:nvPr/>
          </p:nvSpPr>
          <p:spPr>
            <a:xfrm>
              <a:off x="5187235" y="-1959534"/>
              <a:ext cx="22613" cy="18548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8"/>
            <p:cNvSpPr/>
            <p:nvPr/>
          </p:nvSpPr>
          <p:spPr>
            <a:xfrm>
              <a:off x="5217923" y="-1948550"/>
              <a:ext cx="23178" cy="19140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8"/>
            <p:cNvSpPr/>
            <p:nvPr/>
          </p:nvSpPr>
          <p:spPr>
            <a:xfrm>
              <a:off x="5217923" y="-1948550"/>
              <a:ext cx="23178" cy="19140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8"/>
            <p:cNvSpPr/>
            <p:nvPr/>
          </p:nvSpPr>
          <p:spPr>
            <a:xfrm>
              <a:off x="6506665" y="-1590918"/>
              <a:ext cx="657413" cy="105930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8"/>
            <p:cNvSpPr/>
            <p:nvPr/>
          </p:nvSpPr>
          <p:spPr>
            <a:xfrm>
              <a:off x="6503192" y="-1515111"/>
              <a:ext cx="27" cy="619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8"/>
            <p:cNvSpPr/>
            <p:nvPr/>
          </p:nvSpPr>
          <p:spPr>
            <a:xfrm>
              <a:off x="6502034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8"/>
            <p:cNvSpPr/>
            <p:nvPr/>
          </p:nvSpPr>
          <p:spPr>
            <a:xfrm>
              <a:off x="6501442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8"/>
            <p:cNvSpPr/>
            <p:nvPr/>
          </p:nvSpPr>
          <p:spPr>
            <a:xfrm>
              <a:off x="6500877" y="-151511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8"/>
            <p:cNvSpPr/>
            <p:nvPr/>
          </p:nvSpPr>
          <p:spPr>
            <a:xfrm>
              <a:off x="6499719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8"/>
            <p:cNvSpPr/>
            <p:nvPr/>
          </p:nvSpPr>
          <p:spPr>
            <a:xfrm>
              <a:off x="6499127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8"/>
            <p:cNvSpPr/>
            <p:nvPr/>
          </p:nvSpPr>
          <p:spPr>
            <a:xfrm>
              <a:off x="6498562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8"/>
            <p:cNvSpPr/>
            <p:nvPr/>
          </p:nvSpPr>
          <p:spPr>
            <a:xfrm>
              <a:off x="6497404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8"/>
            <p:cNvSpPr/>
            <p:nvPr/>
          </p:nvSpPr>
          <p:spPr>
            <a:xfrm>
              <a:off x="6496812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8"/>
            <p:cNvSpPr/>
            <p:nvPr/>
          </p:nvSpPr>
          <p:spPr>
            <a:xfrm>
              <a:off x="6496246" y="-1515677"/>
              <a:ext cx="592" cy="592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8"/>
            <p:cNvSpPr/>
            <p:nvPr/>
          </p:nvSpPr>
          <p:spPr>
            <a:xfrm>
              <a:off x="6495089" y="-1515677"/>
              <a:ext cx="1184" cy="27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8"/>
            <p:cNvSpPr/>
            <p:nvPr/>
          </p:nvSpPr>
          <p:spPr>
            <a:xfrm>
              <a:off x="6506665" y="-1590918"/>
              <a:ext cx="657413" cy="105930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8"/>
            <p:cNvSpPr/>
            <p:nvPr/>
          </p:nvSpPr>
          <p:spPr>
            <a:xfrm>
              <a:off x="5248585" y="-1938132"/>
              <a:ext cx="23178" cy="20271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8"/>
            <p:cNvSpPr/>
            <p:nvPr/>
          </p:nvSpPr>
          <p:spPr>
            <a:xfrm>
              <a:off x="5248585" y="-1938132"/>
              <a:ext cx="23178" cy="20271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8"/>
            <p:cNvSpPr/>
            <p:nvPr/>
          </p:nvSpPr>
          <p:spPr>
            <a:xfrm>
              <a:off x="5404264" y="-1884319"/>
              <a:ext cx="23151" cy="18548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8"/>
            <p:cNvSpPr/>
            <p:nvPr/>
          </p:nvSpPr>
          <p:spPr>
            <a:xfrm>
              <a:off x="5404264" y="-1884319"/>
              <a:ext cx="23151" cy="18548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8"/>
            <p:cNvSpPr/>
            <p:nvPr/>
          </p:nvSpPr>
          <p:spPr>
            <a:xfrm>
              <a:off x="5434925" y="-1873901"/>
              <a:ext cx="23178" cy="20298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8"/>
            <p:cNvSpPr/>
            <p:nvPr/>
          </p:nvSpPr>
          <p:spPr>
            <a:xfrm>
              <a:off x="5434925" y="-1873901"/>
              <a:ext cx="23178" cy="20298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8"/>
            <p:cNvSpPr/>
            <p:nvPr/>
          </p:nvSpPr>
          <p:spPr>
            <a:xfrm>
              <a:off x="5465587" y="-1863483"/>
              <a:ext cx="23178" cy="2145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8"/>
            <p:cNvSpPr/>
            <p:nvPr/>
          </p:nvSpPr>
          <p:spPr>
            <a:xfrm>
              <a:off x="5465587" y="-1863483"/>
              <a:ext cx="23178" cy="2145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8"/>
            <p:cNvSpPr/>
            <p:nvPr/>
          </p:nvSpPr>
          <p:spPr>
            <a:xfrm>
              <a:off x="5496276" y="-1853065"/>
              <a:ext cx="23151" cy="22586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8"/>
            <p:cNvSpPr/>
            <p:nvPr/>
          </p:nvSpPr>
          <p:spPr>
            <a:xfrm>
              <a:off x="5496276" y="-1853065"/>
              <a:ext cx="23151" cy="22586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8"/>
            <p:cNvSpPr/>
            <p:nvPr/>
          </p:nvSpPr>
          <p:spPr>
            <a:xfrm>
              <a:off x="5526346" y="-1842055"/>
              <a:ext cx="24336" cy="23743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8"/>
            <p:cNvSpPr/>
            <p:nvPr/>
          </p:nvSpPr>
          <p:spPr>
            <a:xfrm>
              <a:off x="5526346" y="-1842055"/>
              <a:ext cx="24336" cy="23743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8"/>
            <p:cNvSpPr/>
            <p:nvPr/>
          </p:nvSpPr>
          <p:spPr>
            <a:xfrm>
              <a:off x="5557035" y="-1831637"/>
              <a:ext cx="24336" cy="24901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8"/>
            <p:cNvSpPr/>
            <p:nvPr/>
          </p:nvSpPr>
          <p:spPr>
            <a:xfrm>
              <a:off x="5557035" y="-1831637"/>
              <a:ext cx="24336" cy="24901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8"/>
            <p:cNvSpPr/>
            <p:nvPr/>
          </p:nvSpPr>
          <p:spPr>
            <a:xfrm>
              <a:off x="5587696" y="-1821246"/>
              <a:ext cx="24336" cy="26651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8"/>
            <p:cNvSpPr/>
            <p:nvPr/>
          </p:nvSpPr>
          <p:spPr>
            <a:xfrm>
              <a:off x="5587696" y="-1821246"/>
              <a:ext cx="24336" cy="26651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8"/>
            <p:cNvSpPr/>
            <p:nvPr/>
          </p:nvSpPr>
          <p:spPr>
            <a:xfrm>
              <a:off x="5618358" y="-1810235"/>
              <a:ext cx="24336" cy="27216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8"/>
            <p:cNvSpPr/>
            <p:nvPr/>
          </p:nvSpPr>
          <p:spPr>
            <a:xfrm>
              <a:off x="5618358" y="-1810235"/>
              <a:ext cx="24336" cy="27216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8"/>
            <p:cNvSpPr/>
            <p:nvPr/>
          </p:nvSpPr>
          <p:spPr>
            <a:xfrm>
              <a:off x="5649047" y="-1799252"/>
              <a:ext cx="24336" cy="28401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8"/>
            <p:cNvSpPr/>
            <p:nvPr/>
          </p:nvSpPr>
          <p:spPr>
            <a:xfrm>
              <a:off x="5649047" y="-1799252"/>
              <a:ext cx="24336" cy="28401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8"/>
            <p:cNvSpPr/>
            <p:nvPr/>
          </p:nvSpPr>
          <p:spPr>
            <a:xfrm>
              <a:off x="5679709" y="-178824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8"/>
            <p:cNvSpPr/>
            <p:nvPr/>
          </p:nvSpPr>
          <p:spPr>
            <a:xfrm>
              <a:off x="5679709" y="-178824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8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8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8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8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8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8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8"/>
            <p:cNvSpPr/>
            <p:nvPr/>
          </p:nvSpPr>
          <p:spPr>
            <a:xfrm>
              <a:off x="5348701" y="-1903998"/>
              <a:ext cx="2342" cy="619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8"/>
            <p:cNvSpPr/>
            <p:nvPr/>
          </p:nvSpPr>
          <p:spPr>
            <a:xfrm>
              <a:off x="5348701" y="-1903998"/>
              <a:ext cx="2342" cy="619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8"/>
            <p:cNvSpPr/>
            <p:nvPr/>
          </p:nvSpPr>
          <p:spPr>
            <a:xfrm>
              <a:off x="6201123" y="-1637786"/>
              <a:ext cx="479176" cy="127332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8"/>
            <p:cNvSpPr/>
            <p:nvPr/>
          </p:nvSpPr>
          <p:spPr>
            <a:xfrm>
              <a:off x="6201123" y="-1637786"/>
              <a:ext cx="479176" cy="127332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8"/>
            <p:cNvSpPr/>
            <p:nvPr/>
          </p:nvSpPr>
          <p:spPr>
            <a:xfrm>
              <a:off x="4748600" y="-2040563"/>
              <a:ext cx="792256" cy="877915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8"/>
            <p:cNvSpPr/>
            <p:nvPr/>
          </p:nvSpPr>
          <p:spPr>
            <a:xfrm>
              <a:off x="6585944" y="-1608282"/>
              <a:ext cx="424771" cy="33566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8"/>
            <p:cNvSpPr/>
            <p:nvPr/>
          </p:nvSpPr>
          <p:spPr>
            <a:xfrm>
              <a:off x="4876497" y="-2033618"/>
              <a:ext cx="664359" cy="837966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8"/>
            <p:cNvSpPr/>
            <p:nvPr/>
          </p:nvSpPr>
          <p:spPr>
            <a:xfrm>
              <a:off x="5422758" y="-2454431"/>
              <a:ext cx="1784150" cy="497105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8"/>
            <p:cNvSpPr/>
            <p:nvPr/>
          </p:nvSpPr>
          <p:spPr>
            <a:xfrm>
              <a:off x="6425635" y="-1879097"/>
              <a:ext cx="149325" cy="112283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8"/>
            <p:cNvSpPr/>
            <p:nvPr/>
          </p:nvSpPr>
          <p:spPr>
            <a:xfrm>
              <a:off x="6425635" y="-1879097"/>
              <a:ext cx="149325" cy="112283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8"/>
            <p:cNvSpPr/>
            <p:nvPr/>
          </p:nvSpPr>
          <p:spPr>
            <a:xfrm>
              <a:off x="6440684" y="-1860010"/>
              <a:ext cx="159178" cy="6716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8"/>
            <p:cNvSpPr/>
            <p:nvPr/>
          </p:nvSpPr>
          <p:spPr>
            <a:xfrm>
              <a:off x="6974830" y="-1636063"/>
              <a:ext cx="50933" cy="24336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8"/>
            <p:cNvSpPr/>
            <p:nvPr/>
          </p:nvSpPr>
          <p:spPr>
            <a:xfrm>
              <a:off x="6974830" y="-1636063"/>
              <a:ext cx="50933" cy="24336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8"/>
            <p:cNvSpPr/>
            <p:nvPr/>
          </p:nvSpPr>
          <p:spPr>
            <a:xfrm>
              <a:off x="6779795" y="-1685246"/>
              <a:ext cx="245968" cy="73519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8"/>
            <p:cNvSpPr/>
            <p:nvPr/>
          </p:nvSpPr>
          <p:spPr>
            <a:xfrm>
              <a:off x="6779795" y="-1685246"/>
              <a:ext cx="245968" cy="73519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8"/>
            <p:cNvSpPr/>
            <p:nvPr/>
          </p:nvSpPr>
          <p:spPr>
            <a:xfrm>
              <a:off x="6824347" y="-1698544"/>
              <a:ext cx="150510" cy="68296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8"/>
            <p:cNvSpPr/>
            <p:nvPr/>
          </p:nvSpPr>
          <p:spPr>
            <a:xfrm>
              <a:off x="6533288" y="-1808512"/>
              <a:ext cx="311357" cy="1528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8"/>
            <p:cNvSpPr/>
            <p:nvPr/>
          </p:nvSpPr>
          <p:spPr>
            <a:xfrm>
              <a:off x="6533288" y="-1808512"/>
              <a:ext cx="311357" cy="1528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16" name="Google Shape;35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575" y="-2761925"/>
            <a:ext cx="4296350" cy="2416700"/>
          </a:xfrm>
          <a:prstGeom prst="rect">
            <a:avLst/>
          </a:prstGeom>
          <a:noFill/>
          <a:ln w="1143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517" name="Google Shape;3517;p38"/>
          <p:cNvGrpSpPr/>
          <p:nvPr/>
        </p:nvGrpSpPr>
        <p:grpSpPr>
          <a:xfrm flipH="1">
            <a:off x="6365673" y="3938138"/>
            <a:ext cx="811246" cy="1205364"/>
            <a:chOff x="8044750" y="-1789024"/>
            <a:chExt cx="811246" cy="1205364"/>
          </a:xfrm>
        </p:grpSpPr>
        <p:sp>
          <p:nvSpPr>
            <p:cNvPr id="3518" name="Google Shape;3518;p38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8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8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8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8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8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8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8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8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8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8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8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8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8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8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8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8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8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8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8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8" name="Google Shape;3538;p38"/>
          <p:cNvSpPr txBox="1"/>
          <p:nvPr/>
        </p:nvSpPr>
        <p:spPr>
          <a:xfrm>
            <a:off x="814875" y="3938150"/>
            <a:ext cx="2683800" cy="11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FCMB Group 3</a:t>
            </a:r>
            <a:endParaRPr sz="1200" b="1" dirty="0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Ng Yuan Da Elson</a:t>
            </a:r>
            <a:endParaRPr sz="1200" dirty="0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Wu </a:t>
            </a:r>
            <a:r>
              <a:rPr lang="en" sz="1200" dirty="0" err="1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Yiqing</a:t>
            </a:r>
            <a:endParaRPr sz="1200" dirty="0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Eshkenazi</a:t>
            </a:r>
            <a:r>
              <a:rPr lang="en" sz="1200" dirty="0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 Jacques</a:t>
            </a:r>
            <a:endParaRPr sz="1200" dirty="0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8" name="Google Shape;4928;p47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grpSp>
        <p:nvGrpSpPr>
          <p:cNvPr id="4929" name="Google Shape;4929;p47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4930" name="Google Shape;4930;p47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47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7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7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7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47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7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7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7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7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7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7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7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7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7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7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7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7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7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7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7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7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7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7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7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7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7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7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7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7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7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7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7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7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7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7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7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7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7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7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7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47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47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7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7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7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47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47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7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7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7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7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47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47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7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47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47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7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7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7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7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7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7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7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7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7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7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7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7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7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7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7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7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7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7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7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7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7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7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7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7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7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7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7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7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7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7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7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7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7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7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7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7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7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7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7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7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7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7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7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7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7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7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7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7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7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7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7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7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7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7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7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7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7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7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7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7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7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7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7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7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7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7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7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7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7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7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7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7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7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7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7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7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7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7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7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7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7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7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7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7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7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7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7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7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7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7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7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7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7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7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7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7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7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7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7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7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7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7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7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7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7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7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7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7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7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7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7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7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7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7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7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7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7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7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7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7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7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7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7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7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7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7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7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7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7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7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7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7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7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7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7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7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7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7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7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7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7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7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7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7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7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7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7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7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7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7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7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7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7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7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7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7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7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7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7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7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2" name="Google Shape;5162;p47"/>
          <p:cNvSpPr txBox="1"/>
          <p:nvPr/>
        </p:nvSpPr>
        <p:spPr>
          <a:xfrm>
            <a:off x="1201500" y="1423100"/>
            <a:ext cx="3061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Departure Delay</a:t>
            </a:r>
            <a:endParaRPr sz="2700" i="1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163" name="Google Shape;5163;p47"/>
          <p:cNvSpPr txBox="1"/>
          <p:nvPr/>
        </p:nvSpPr>
        <p:spPr>
          <a:xfrm>
            <a:off x="1376400" y="2219900"/>
            <a:ext cx="2712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rgbClr val="FF6B65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Numerical</a:t>
            </a:r>
            <a:endParaRPr sz="2700" i="1">
              <a:solidFill>
                <a:srgbClr val="FF6B65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164" name="Google Shape;5164;p47"/>
          <p:cNvSpPr txBox="1"/>
          <p:nvPr/>
        </p:nvSpPr>
        <p:spPr>
          <a:xfrm>
            <a:off x="1376400" y="3016700"/>
            <a:ext cx="2712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Categorical</a:t>
            </a:r>
            <a:endParaRPr sz="2700" i="1">
              <a:solidFill>
                <a:schemeClr val="lt2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5165" name="Google Shape;5165;p47"/>
          <p:cNvSpPr txBox="1"/>
          <p:nvPr/>
        </p:nvSpPr>
        <p:spPr>
          <a:xfrm>
            <a:off x="4184700" y="1500150"/>
            <a:ext cx="423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DepDelay, DepDel15</a:t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66" name="Google Shape;5166;p47"/>
          <p:cNvSpPr txBox="1"/>
          <p:nvPr/>
        </p:nvSpPr>
        <p:spPr>
          <a:xfrm>
            <a:off x="4184700" y="2302350"/>
            <a:ext cx="4239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CRSDepTime, TaxiOut, Distance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67" name="Google Shape;5167;p47"/>
          <p:cNvSpPr txBox="1"/>
          <p:nvPr/>
        </p:nvSpPr>
        <p:spPr>
          <a:xfrm>
            <a:off x="4184700" y="3047450"/>
            <a:ext cx="4239300" cy="1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DayOfMonth, DayOfWeek, OperatingAirlines, Origin, Dest, DistanceGroup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p48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Departure Delay</a:t>
            </a:r>
            <a:endParaRPr/>
          </a:p>
        </p:txBody>
      </p:sp>
      <p:grpSp>
        <p:nvGrpSpPr>
          <p:cNvPr id="5173" name="Google Shape;5173;p48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5174" name="Google Shape;5174;p48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8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8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8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8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8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8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8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8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8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8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8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8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8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8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8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8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8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8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8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8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8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8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8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8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8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8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8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8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8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8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8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8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8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8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8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8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8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8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8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8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8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8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8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8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8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48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8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8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8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8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8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8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48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8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8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8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8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8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8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8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8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48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8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8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8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8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48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8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8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8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8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8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8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8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8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8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8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8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8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8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8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8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8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8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8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8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8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8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8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8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8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8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8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8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8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8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8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8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8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8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8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8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8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8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8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8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8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8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8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8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8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8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8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8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8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8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8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8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8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8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8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8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8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8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8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8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8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8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8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8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8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8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8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8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8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8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8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8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8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8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8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8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8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8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8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8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8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8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8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8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8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8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8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8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8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8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8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8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8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8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8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8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8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8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8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8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8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8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8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8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8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8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8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8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8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8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8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8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8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8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8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8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8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8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8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8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8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8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8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8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8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8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8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8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8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8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8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8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8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8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8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8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48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8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8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8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8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8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8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8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8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8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8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8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8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8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06" name="Google Shape;540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463" y="1500150"/>
            <a:ext cx="6823074" cy="2526150"/>
          </a:xfrm>
          <a:prstGeom prst="rect">
            <a:avLst/>
          </a:prstGeom>
          <a:noFill/>
          <a:ln>
            <a:noFill/>
          </a:ln>
        </p:spPr>
      </p:pic>
      <p:sp>
        <p:nvSpPr>
          <p:cNvPr id="5407" name="Google Shape;5407;p48"/>
          <p:cNvSpPr/>
          <p:nvPr/>
        </p:nvSpPr>
        <p:spPr>
          <a:xfrm>
            <a:off x="3652750" y="1835100"/>
            <a:ext cx="1143300" cy="11988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pic>
        <p:nvPicPr>
          <p:cNvPr id="5408" name="Google Shape;540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4987" y="1500150"/>
            <a:ext cx="6774027" cy="2464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3" name="Google Shape;5413;p49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Departure Delay</a:t>
            </a:r>
            <a:endParaRPr/>
          </a:p>
        </p:txBody>
      </p:sp>
      <p:grpSp>
        <p:nvGrpSpPr>
          <p:cNvPr id="5414" name="Google Shape;5414;p49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5415" name="Google Shape;5415;p4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9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9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9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9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9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9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9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9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9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9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9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9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9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9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9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9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49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9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9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9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9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9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4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9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9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9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9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9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9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9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9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9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9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9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4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4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9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9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9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9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9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9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47" name="Google Shape;56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474" y="981675"/>
            <a:ext cx="6175050" cy="385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48" name="Google Shape;5648;p49"/>
          <p:cNvSpPr txBox="1"/>
          <p:nvPr/>
        </p:nvSpPr>
        <p:spPr>
          <a:xfrm>
            <a:off x="5245075" y="3130600"/>
            <a:ext cx="1099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200" i="1">
                <a:solidFill>
                  <a:srgbClr val="FF0000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13%</a:t>
            </a:r>
            <a:endParaRPr sz="3200" i="1">
              <a:solidFill>
                <a:srgbClr val="FF0000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3" name="Google Shape;5653;p50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Analysis</a:t>
            </a:r>
            <a:endParaRPr/>
          </a:p>
        </p:txBody>
      </p:sp>
      <p:grpSp>
        <p:nvGrpSpPr>
          <p:cNvPr id="5654" name="Google Shape;5654;p50"/>
          <p:cNvGrpSpPr/>
          <p:nvPr/>
        </p:nvGrpSpPr>
        <p:grpSpPr>
          <a:xfrm>
            <a:off x="7761044" y="981666"/>
            <a:ext cx="1143167" cy="451268"/>
            <a:chOff x="5454775" y="-1447800"/>
            <a:chExt cx="3232025" cy="1275850"/>
          </a:xfrm>
        </p:grpSpPr>
        <p:sp>
          <p:nvSpPr>
            <p:cNvPr id="5655" name="Google Shape;5655;p5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0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0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0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0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0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0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0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0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0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0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0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0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0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0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0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0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0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0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0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0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0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0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0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0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0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0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0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0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0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0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0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0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0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0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0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0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0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0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0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7" name="Google Shape;5887;p50"/>
          <p:cNvGrpSpPr/>
          <p:nvPr/>
        </p:nvGrpSpPr>
        <p:grpSpPr>
          <a:xfrm>
            <a:off x="6124343" y="3730032"/>
            <a:ext cx="1537580" cy="406948"/>
            <a:chOff x="2199025" y="-704725"/>
            <a:chExt cx="2325438" cy="615468"/>
          </a:xfrm>
        </p:grpSpPr>
        <p:sp>
          <p:nvSpPr>
            <p:cNvPr id="5888" name="Google Shape;5888;p50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0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0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0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0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0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0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0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0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0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0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0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0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0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0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50"/>
          <p:cNvGrpSpPr/>
          <p:nvPr/>
        </p:nvGrpSpPr>
        <p:grpSpPr>
          <a:xfrm>
            <a:off x="4193181" y="3730032"/>
            <a:ext cx="1537580" cy="406948"/>
            <a:chOff x="2199025" y="-704725"/>
            <a:chExt cx="2325438" cy="615468"/>
          </a:xfrm>
        </p:grpSpPr>
        <p:sp>
          <p:nvSpPr>
            <p:cNvPr id="5980" name="Google Shape;5980;p50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0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0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0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0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0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0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0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0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0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0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0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0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0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0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1" name="Google Shape;6071;p50"/>
          <p:cNvGrpSpPr/>
          <p:nvPr/>
        </p:nvGrpSpPr>
        <p:grpSpPr>
          <a:xfrm>
            <a:off x="6124356" y="3193257"/>
            <a:ext cx="1537580" cy="406948"/>
            <a:chOff x="2199025" y="-704725"/>
            <a:chExt cx="2325438" cy="615468"/>
          </a:xfrm>
        </p:grpSpPr>
        <p:sp>
          <p:nvSpPr>
            <p:cNvPr id="6072" name="Google Shape;6072;p50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0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0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0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0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0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0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0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0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0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0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0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0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0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0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50"/>
          <p:cNvGrpSpPr/>
          <p:nvPr/>
        </p:nvGrpSpPr>
        <p:grpSpPr>
          <a:xfrm>
            <a:off x="6124356" y="2656482"/>
            <a:ext cx="1537580" cy="406948"/>
            <a:chOff x="2199025" y="-704725"/>
            <a:chExt cx="2325438" cy="615468"/>
          </a:xfrm>
        </p:grpSpPr>
        <p:sp>
          <p:nvSpPr>
            <p:cNvPr id="6164" name="Google Shape;6164;p50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0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0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0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0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0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0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0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0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0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0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0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0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0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0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5" name="Google Shape;6255;p50"/>
          <p:cNvGrpSpPr/>
          <p:nvPr/>
        </p:nvGrpSpPr>
        <p:grpSpPr>
          <a:xfrm>
            <a:off x="6124356" y="2119707"/>
            <a:ext cx="1537580" cy="406948"/>
            <a:chOff x="2199025" y="-704725"/>
            <a:chExt cx="2325438" cy="615468"/>
          </a:xfrm>
        </p:grpSpPr>
        <p:sp>
          <p:nvSpPr>
            <p:cNvPr id="6256" name="Google Shape;6256;p50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0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0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0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0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0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0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0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0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0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0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0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0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0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0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0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0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0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0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0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0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0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0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0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0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0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0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0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0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0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0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0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0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0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0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0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0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0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0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0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0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0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0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0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0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0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0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0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0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0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0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0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7" name="Google Shape;6347;p50"/>
          <p:cNvSpPr txBox="1"/>
          <p:nvPr/>
        </p:nvSpPr>
        <p:spPr>
          <a:xfrm>
            <a:off x="3790613" y="1432925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Before 5 AM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6348" name="Google Shape;6348;p50"/>
          <p:cNvSpPr txBox="1"/>
          <p:nvPr/>
        </p:nvSpPr>
        <p:spPr>
          <a:xfrm>
            <a:off x="5721775" y="1432925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After 5 AM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6349" name="Google Shape;634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250" y="1173200"/>
            <a:ext cx="2738750" cy="296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6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6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4" name="Google Shape;6354;p51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Analysis</a:t>
            </a:r>
            <a:endParaRPr/>
          </a:p>
        </p:txBody>
      </p:sp>
      <p:grpSp>
        <p:nvGrpSpPr>
          <p:cNvPr id="6355" name="Google Shape;6355;p51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6356" name="Google Shape;6356;p51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1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1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1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1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1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1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1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1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1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1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1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1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1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1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1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1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1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1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1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1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1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1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1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1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1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1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1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1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1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1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1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1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1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1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1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1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1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1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1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1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1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1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1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1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1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1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1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1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1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1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1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1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1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1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1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1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1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1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1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1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1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1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1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1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1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1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1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1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1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1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1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1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1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1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1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1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1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1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1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1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1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1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1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1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1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1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1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1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1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1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1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1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1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1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1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1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1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1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1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1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1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1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1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1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1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1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1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1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1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1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1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1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1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1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1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1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1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1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1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1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1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1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1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1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1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1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1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1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1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1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1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1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1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1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1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1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1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1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1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1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1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1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1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588" name="Google Shape;658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000" y="1363600"/>
            <a:ext cx="3136625" cy="250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9" name="Google Shape;658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8949" y="3945699"/>
            <a:ext cx="2260875" cy="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0" name="Google Shape;6590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4875" y="1363600"/>
            <a:ext cx="3045450" cy="3010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91" name="Google Shape;6591;p51"/>
          <p:cNvCxnSpPr/>
          <p:nvPr/>
        </p:nvCxnSpPr>
        <p:spPr>
          <a:xfrm>
            <a:off x="4306575" y="1824200"/>
            <a:ext cx="1089900" cy="76200"/>
          </a:xfrm>
          <a:prstGeom prst="straightConnector1">
            <a:avLst/>
          </a:prstGeom>
          <a:noFill/>
          <a:ln w="1143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6" name="Google Shape;6596;p52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Analysis</a:t>
            </a:r>
            <a:endParaRPr/>
          </a:p>
        </p:txBody>
      </p:sp>
      <p:grpSp>
        <p:nvGrpSpPr>
          <p:cNvPr id="6597" name="Google Shape;6597;p52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6598" name="Google Shape;6598;p52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2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2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2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2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2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2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2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2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2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2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2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2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2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2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2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2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2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2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2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2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2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2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2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2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2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2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2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2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2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2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2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2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2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2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2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2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2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2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2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2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2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2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2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2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2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2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2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2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2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2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2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2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2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2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2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2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2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2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2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2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2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2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2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2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2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2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2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2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2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2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2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2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2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2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2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2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2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2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2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2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2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2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2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2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2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2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2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2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2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2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2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2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2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2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2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2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2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2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2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2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2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2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2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2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2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2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2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2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2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2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2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2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2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2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2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2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2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2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2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2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2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2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2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2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2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2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2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2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2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2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2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2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2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2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2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2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2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2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2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2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2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2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2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2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2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2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2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2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2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2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2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2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2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2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2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2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2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2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2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2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2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2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2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2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2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2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2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2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2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2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2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2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2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2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2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2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2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2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2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2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2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2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2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2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2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2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2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2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2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2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2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2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2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2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2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2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2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2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2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2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2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2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2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2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2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2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2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2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2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2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2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2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2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2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2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2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830" name="Google Shape;683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925" y="1804988"/>
            <a:ext cx="323850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1" name="Google Shape;683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1200" y="1504950"/>
            <a:ext cx="5181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2" name="Google Shape;6832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1250" y="3696050"/>
            <a:ext cx="438150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33" name="Google Shape;6833;p52"/>
          <p:cNvSpPr txBox="1"/>
          <p:nvPr/>
        </p:nvSpPr>
        <p:spPr>
          <a:xfrm>
            <a:off x="2947950" y="3944050"/>
            <a:ext cx="3248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rgbClr val="FF0000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Minimal Correlation</a:t>
            </a:r>
            <a:endParaRPr sz="2100" i="1">
              <a:solidFill>
                <a:srgbClr val="FF00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8" name="Google Shape;6838;p53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Variables</a:t>
            </a:r>
            <a:endParaRPr/>
          </a:p>
        </p:txBody>
      </p:sp>
      <p:grpSp>
        <p:nvGrpSpPr>
          <p:cNvPr id="6839" name="Google Shape;6839;p53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6840" name="Google Shape;6840;p53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2" name="Google Shape;7072;p53"/>
          <p:cNvSpPr txBox="1"/>
          <p:nvPr/>
        </p:nvSpPr>
        <p:spPr>
          <a:xfrm>
            <a:off x="512350" y="1722075"/>
            <a:ext cx="3543600" cy="1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DayOfMonth, DayOfWeek, OperatingAirlines, Origin, Dest, DistanceGroup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73" name="Google Shape;7073;p53"/>
          <p:cNvSpPr/>
          <p:nvPr/>
        </p:nvSpPr>
        <p:spPr>
          <a:xfrm>
            <a:off x="4055950" y="1889625"/>
            <a:ext cx="806400" cy="7509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7074" name="Google Shape;7074;p53"/>
          <p:cNvSpPr txBox="1"/>
          <p:nvPr/>
        </p:nvSpPr>
        <p:spPr>
          <a:xfrm>
            <a:off x="5055000" y="2041875"/>
            <a:ext cx="2822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Distance, CRSDepTime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075" name="Google Shape;7075;p53"/>
          <p:cNvSpPr txBox="1"/>
          <p:nvPr/>
        </p:nvSpPr>
        <p:spPr>
          <a:xfrm>
            <a:off x="2687350" y="2996900"/>
            <a:ext cx="3543600" cy="10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i="1">
                <a:solidFill>
                  <a:srgbClr val="FF0000"/>
                </a:solidFill>
                <a:latin typeface="Raleway Black"/>
                <a:ea typeface="Raleway Black"/>
                <a:cs typeface="Raleway Black"/>
                <a:sym typeface="Raleway Black"/>
              </a:rPr>
              <a:t>Better Interpretability</a:t>
            </a:r>
            <a:endParaRPr sz="2200" i="1">
              <a:solidFill>
                <a:srgbClr val="FF0000"/>
              </a:solidFill>
              <a:latin typeface="Raleway Black"/>
              <a:ea typeface="Raleway Black"/>
              <a:cs typeface="Raleway Black"/>
              <a:sym typeface="Raleway Black"/>
            </a:endParaRPr>
          </a:p>
          <a:p>
            <a:pPr marL="0" lvl="0" indent="0" algn="ctr" rtl="0">
              <a:lnSpc>
                <a:spcPct val="122222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 i="1">
                <a:solidFill>
                  <a:srgbClr val="FF0000"/>
                </a:solidFill>
                <a:latin typeface="Raleway Black"/>
                <a:ea typeface="Raleway Black"/>
                <a:cs typeface="Raleway Black"/>
                <a:sym typeface="Raleway Black"/>
              </a:rPr>
              <a:t>Better Generalization</a:t>
            </a:r>
            <a:endParaRPr sz="1700">
              <a:solidFill>
                <a:srgbClr val="FF0000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0" name="Google Shape;708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5175" y="1817798"/>
            <a:ext cx="4708824" cy="23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7081" name="Google Shape;7081;p54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CRSDepTime -&gt; Hour</a:t>
            </a:r>
            <a:endParaRPr/>
          </a:p>
        </p:txBody>
      </p:sp>
      <p:grpSp>
        <p:nvGrpSpPr>
          <p:cNvPr id="7082" name="Google Shape;7082;p54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7083" name="Google Shape;7083;p54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4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4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4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4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4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4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4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4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4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4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4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4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4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4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4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4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4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4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4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4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4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4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4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4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4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4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4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4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4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4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4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4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4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4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4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4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4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4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4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4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4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4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4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4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4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4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4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4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4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4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4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4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4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4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4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4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4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4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4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4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4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4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4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4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4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4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4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4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4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4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4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4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4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4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4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4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4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4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4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4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4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4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4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4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4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4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4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4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4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4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4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4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4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4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4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4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4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4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4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4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4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4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4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4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4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4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4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4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4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4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4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4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4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4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4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4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4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4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4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4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4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4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4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4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4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4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4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4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4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4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4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4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4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4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4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4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4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4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4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4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4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4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4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4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4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4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4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4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4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4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4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4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4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4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4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4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4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4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4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4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4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4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4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4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4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4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4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4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4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4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4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4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4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4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4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4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4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4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4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4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4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4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4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4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4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4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4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4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4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4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4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4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4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4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4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4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4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4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4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4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4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4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4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4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4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4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4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4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4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4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4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4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4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4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4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4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315" name="Google Shape;731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425" y="1173200"/>
            <a:ext cx="2738750" cy="296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0" name="Google Shape;7320;p55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Analysis</a:t>
            </a:r>
            <a:endParaRPr/>
          </a:p>
        </p:txBody>
      </p:sp>
      <p:grpSp>
        <p:nvGrpSpPr>
          <p:cNvPr id="7321" name="Google Shape;7321;p55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7322" name="Google Shape;7322;p55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5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5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5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5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5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5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5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5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5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5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5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5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5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5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5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5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5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5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5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5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5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5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5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5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5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5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5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5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5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5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5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5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5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5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5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5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5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5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5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5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5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5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5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5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5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5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5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5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5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5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5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5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5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5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5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5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5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5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5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5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5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5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5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5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5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5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5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5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5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5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5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5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5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5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5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5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5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5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5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5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5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5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5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5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5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5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5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5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5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5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5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5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5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5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5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5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5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5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5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5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5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5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5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5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5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5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5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5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5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5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5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5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5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5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5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5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5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5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5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5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5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5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5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5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5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5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5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5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5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5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5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5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5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5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5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5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5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5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5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5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5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5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5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5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5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5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5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5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5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5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5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5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5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5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5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5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5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5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5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5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5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5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5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5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5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5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5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5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5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5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5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5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5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5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5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5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5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5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5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5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5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5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5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5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5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5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5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5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5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5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5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5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5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5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5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5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5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5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5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5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5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5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5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5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5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5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5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5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5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5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5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5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5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5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5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5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554" name="Google Shape;755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75" y="2218225"/>
            <a:ext cx="3717375" cy="20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5" name="Google Shape;755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8575" y="2041825"/>
            <a:ext cx="3535700" cy="2258550"/>
          </a:xfrm>
          <a:prstGeom prst="rect">
            <a:avLst/>
          </a:prstGeom>
          <a:noFill/>
          <a:ln>
            <a:noFill/>
          </a:ln>
        </p:spPr>
      </p:pic>
      <p:sp>
        <p:nvSpPr>
          <p:cNvPr id="7556" name="Google Shape;7556;p55"/>
          <p:cNvSpPr txBox="1"/>
          <p:nvPr/>
        </p:nvSpPr>
        <p:spPr>
          <a:xfrm>
            <a:off x="1538100" y="1432925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Count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557" name="Google Shape;7557;p55"/>
          <p:cNvSpPr txBox="1"/>
          <p:nvPr/>
        </p:nvSpPr>
        <p:spPr>
          <a:xfrm>
            <a:off x="5065063" y="1432925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Percentage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558" name="Google Shape;7558;p55"/>
          <p:cNvSpPr/>
          <p:nvPr/>
        </p:nvSpPr>
        <p:spPr>
          <a:xfrm>
            <a:off x="1804950" y="2218225"/>
            <a:ext cx="1809000" cy="17655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3" name="Google Shape;7563;p5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 Analysis</a:t>
            </a:r>
            <a:endParaRPr/>
          </a:p>
        </p:txBody>
      </p:sp>
      <p:grpSp>
        <p:nvGrpSpPr>
          <p:cNvPr id="7564" name="Google Shape;7564;p56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7565" name="Google Shape;7565;p56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6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6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6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6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6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6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6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6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6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6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6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6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6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6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6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6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6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6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6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6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6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6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6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6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6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6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6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6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6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6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6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6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6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6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6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6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6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6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6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6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6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6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6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6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6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6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6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6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6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6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6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6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6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6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6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6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6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6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6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6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6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6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6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6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6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6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6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6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6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6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6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56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56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6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6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6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6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6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6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6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6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6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6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6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6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6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6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6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56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56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6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6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56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56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5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6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6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56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6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6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6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6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6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6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56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6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6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6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6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6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56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6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6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56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56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6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6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6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56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56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56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6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6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6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6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6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6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56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56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6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6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6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6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56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6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56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6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6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56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56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56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6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6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6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6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6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6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6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6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6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6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56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56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56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6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6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6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56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56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6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6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6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6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6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6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6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6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6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6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6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6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6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6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6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6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6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6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6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6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6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6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6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6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6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6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6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6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6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6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6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6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6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6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6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6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6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6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6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6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6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6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56"/>
          <p:cNvSpPr txBox="1"/>
          <p:nvPr/>
        </p:nvSpPr>
        <p:spPr>
          <a:xfrm>
            <a:off x="1456775" y="1202388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Hour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7798" name="Google Shape;779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034" y="1710288"/>
            <a:ext cx="3548199" cy="2347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99" name="Google Shape;7799;p56"/>
          <p:cNvCxnSpPr/>
          <p:nvPr/>
        </p:nvCxnSpPr>
        <p:spPr>
          <a:xfrm flipH="1">
            <a:off x="1456788" y="1386613"/>
            <a:ext cx="370500" cy="904500"/>
          </a:xfrm>
          <a:prstGeom prst="straightConnector1">
            <a:avLst/>
          </a:prstGeom>
          <a:noFill/>
          <a:ln w="1143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800" name="Google Shape;7800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4525" y="1749950"/>
            <a:ext cx="3653124" cy="2347174"/>
          </a:xfrm>
          <a:prstGeom prst="rect">
            <a:avLst/>
          </a:prstGeom>
          <a:noFill/>
          <a:ln>
            <a:noFill/>
          </a:ln>
        </p:spPr>
      </p:pic>
      <p:sp>
        <p:nvSpPr>
          <p:cNvPr id="7801" name="Google Shape;7801;p56"/>
          <p:cNvSpPr txBox="1"/>
          <p:nvPr/>
        </p:nvSpPr>
        <p:spPr>
          <a:xfrm>
            <a:off x="5109738" y="1202388"/>
            <a:ext cx="2342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DayOfMonth</a:t>
            </a:r>
            <a:endParaRPr sz="2100" i="1">
              <a:solidFill>
                <a:srgbClr val="202124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p39"/>
          <p:cNvSpPr/>
          <p:nvPr/>
        </p:nvSpPr>
        <p:spPr>
          <a:xfrm>
            <a:off x="4727669" y="3076015"/>
            <a:ext cx="759000" cy="759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9"/>
          <p:cNvSpPr/>
          <p:nvPr/>
        </p:nvSpPr>
        <p:spPr>
          <a:xfrm>
            <a:off x="4727669" y="1586865"/>
            <a:ext cx="759000" cy="759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9"/>
          <p:cNvSpPr/>
          <p:nvPr/>
        </p:nvSpPr>
        <p:spPr>
          <a:xfrm>
            <a:off x="1157505" y="3076015"/>
            <a:ext cx="759000" cy="759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9"/>
          <p:cNvSpPr/>
          <p:nvPr/>
        </p:nvSpPr>
        <p:spPr>
          <a:xfrm>
            <a:off x="1157505" y="1586865"/>
            <a:ext cx="759000" cy="759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9"/>
          <p:cNvSpPr txBox="1">
            <a:spLocks noGrp="1"/>
          </p:cNvSpPr>
          <p:nvPr>
            <p:ph type="title" idx="4"/>
          </p:nvPr>
        </p:nvSpPr>
        <p:spPr>
          <a:xfrm>
            <a:off x="1169664" y="17483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3548" name="Google Shape;3548;p39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i="1"/>
          </a:p>
        </p:txBody>
      </p:sp>
      <p:sp>
        <p:nvSpPr>
          <p:cNvPr id="3549" name="Google Shape;3549;p39"/>
          <p:cNvSpPr txBox="1">
            <a:spLocks noGrp="1"/>
          </p:cNvSpPr>
          <p:nvPr>
            <p:ph type="subTitle" idx="3"/>
          </p:nvPr>
        </p:nvSpPr>
        <p:spPr>
          <a:xfrm flipH="1">
            <a:off x="5645400" y="1870300"/>
            <a:ext cx="2778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3550" name="Google Shape;3550;p39"/>
          <p:cNvSpPr txBox="1">
            <a:spLocks noGrp="1"/>
          </p:cNvSpPr>
          <p:nvPr>
            <p:ph type="title"/>
          </p:nvPr>
        </p:nvSpPr>
        <p:spPr>
          <a:xfrm>
            <a:off x="2073554" y="1702540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Motivation</a:t>
            </a:r>
            <a:endParaRPr/>
          </a:p>
        </p:txBody>
      </p:sp>
      <p:sp>
        <p:nvSpPr>
          <p:cNvPr id="3551" name="Google Shape;3551;p39"/>
          <p:cNvSpPr txBox="1">
            <a:spLocks noGrp="1"/>
          </p:cNvSpPr>
          <p:nvPr>
            <p:ph type="subTitle" idx="1"/>
          </p:nvPr>
        </p:nvSpPr>
        <p:spPr>
          <a:xfrm>
            <a:off x="2073554" y="1917341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formulation, Data preparation</a:t>
            </a:r>
            <a:endParaRPr/>
          </a:p>
        </p:txBody>
      </p:sp>
      <p:sp>
        <p:nvSpPr>
          <p:cNvPr id="3552" name="Google Shape;3552;p39"/>
          <p:cNvSpPr txBox="1">
            <a:spLocks noGrp="1"/>
          </p:cNvSpPr>
          <p:nvPr>
            <p:ph type="title" idx="2"/>
          </p:nvPr>
        </p:nvSpPr>
        <p:spPr>
          <a:xfrm flipH="1">
            <a:off x="5645445" y="1655506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Dive</a:t>
            </a:r>
            <a:endParaRPr/>
          </a:p>
        </p:txBody>
      </p:sp>
      <p:sp>
        <p:nvSpPr>
          <p:cNvPr id="3553" name="Google Shape;3553;p39"/>
          <p:cNvSpPr txBox="1">
            <a:spLocks noGrp="1"/>
          </p:cNvSpPr>
          <p:nvPr>
            <p:ph type="title" idx="7"/>
          </p:nvPr>
        </p:nvSpPr>
        <p:spPr>
          <a:xfrm>
            <a:off x="2073554" y="3160061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Training</a:t>
            </a:r>
            <a:endParaRPr/>
          </a:p>
        </p:txBody>
      </p:sp>
      <p:sp>
        <p:nvSpPr>
          <p:cNvPr id="3554" name="Google Shape;3554;p39"/>
          <p:cNvSpPr txBox="1">
            <a:spLocks noGrp="1"/>
          </p:cNvSpPr>
          <p:nvPr>
            <p:ph type="subTitle" idx="8"/>
          </p:nvPr>
        </p:nvSpPr>
        <p:spPr>
          <a:xfrm>
            <a:off x="2073554" y="3376095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our models</a:t>
            </a:r>
            <a:endParaRPr/>
          </a:p>
        </p:txBody>
      </p:sp>
      <p:sp>
        <p:nvSpPr>
          <p:cNvPr id="3555" name="Google Shape;3555;p39"/>
          <p:cNvSpPr txBox="1">
            <a:spLocks noGrp="1"/>
          </p:cNvSpPr>
          <p:nvPr>
            <p:ph type="title" idx="9"/>
          </p:nvPr>
        </p:nvSpPr>
        <p:spPr>
          <a:xfrm flipH="1">
            <a:off x="5645445" y="3160049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3556" name="Google Shape;3556;p39"/>
          <p:cNvSpPr txBox="1">
            <a:spLocks noGrp="1"/>
          </p:cNvSpPr>
          <p:nvPr>
            <p:ph type="subTitle" idx="13"/>
          </p:nvPr>
        </p:nvSpPr>
        <p:spPr>
          <a:xfrm flipH="1">
            <a:off x="5645445" y="3376084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have we learnt?</a:t>
            </a:r>
            <a:endParaRPr/>
          </a:p>
        </p:txBody>
      </p:sp>
      <p:sp>
        <p:nvSpPr>
          <p:cNvPr id="3557" name="Google Shape;3557;p39"/>
          <p:cNvSpPr txBox="1">
            <a:spLocks noGrp="1"/>
          </p:cNvSpPr>
          <p:nvPr>
            <p:ph type="title" idx="14"/>
          </p:nvPr>
        </p:nvSpPr>
        <p:spPr>
          <a:xfrm>
            <a:off x="1169664" y="32058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558" name="Google Shape;3558;p39"/>
          <p:cNvSpPr txBox="1">
            <a:spLocks noGrp="1"/>
          </p:cNvSpPr>
          <p:nvPr>
            <p:ph type="title" idx="5"/>
          </p:nvPr>
        </p:nvSpPr>
        <p:spPr>
          <a:xfrm flipH="1">
            <a:off x="4739839" y="17483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3559" name="Google Shape;3559;p39"/>
          <p:cNvSpPr txBox="1">
            <a:spLocks noGrp="1"/>
          </p:cNvSpPr>
          <p:nvPr>
            <p:ph type="title" idx="15"/>
          </p:nvPr>
        </p:nvSpPr>
        <p:spPr>
          <a:xfrm flipH="1">
            <a:off x="4739839" y="320581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grpSp>
        <p:nvGrpSpPr>
          <p:cNvPr id="3560" name="Google Shape;3560;p39"/>
          <p:cNvGrpSpPr/>
          <p:nvPr/>
        </p:nvGrpSpPr>
        <p:grpSpPr>
          <a:xfrm>
            <a:off x="7659094" y="1136566"/>
            <a:ext cx="1143167" cy="451268"/>
            <a:chOff x="5454775" y="-1447800"/>
            <a:chExt cx="3232025" cy="1275850"/>
          </a:xfrm>
        </p:grpSpPr>
        <p:sp>
          <p:nvSpPr>
            <p:cNvPr id="3561" name="Google Shape;3561;p3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9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9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9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9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9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9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9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9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9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9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9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9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9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9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9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9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9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9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9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9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9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9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9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9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9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9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9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9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9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9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9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9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9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9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9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9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9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9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9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57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Chi-square Test</a:t>
            </a:r>
            <a:endParaRPr/>
          </a:p>
        </p:txBody>
      </p:sp>
      <p:grpSp>
        <p:nvGrpSpPr>
          <p:cNvPr id="7807" name="Google Shape;7807;p57"/>
          <p:cNvGrpSpPr/>
          <p:nvPr/>
        </p:nvGrpSpPr>
        <p:grpSpPr>
          <a:xfrm>
            <a:off x="7879967" y="914461"/>
            <a:ext cx="1025522" cy="398831"/>
            <a:chOff x="5454775" y="-1447800"/>
            <a:chExt cx="3232025" cy="1275850"/>
          </a:xfrm>
        </p:grpSpPr>
        <p:sp>
          <p:nvSpPr>
            <p:cNvPr id="7808" name="Google Shape;7808;p57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7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57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57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7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57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7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7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7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7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7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7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57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57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7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7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7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57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57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57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57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7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7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7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7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57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7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7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7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7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7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7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57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57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7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7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7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7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7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57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57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7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7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7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57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5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5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57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57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57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57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7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7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7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57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57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7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7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7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7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7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7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7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7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7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7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7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7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7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7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7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7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7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7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7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7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7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7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57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57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7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57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57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7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7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7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7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57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7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7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7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7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7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7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7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57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57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7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7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7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7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7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57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7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7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7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7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7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7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7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7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7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7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7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7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7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7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57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7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7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7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7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7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7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7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7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7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7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7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7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57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7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7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7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57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7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7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7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7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7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7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7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7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7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7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7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7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7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57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7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7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7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7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7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7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7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7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7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7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7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7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7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7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7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7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7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7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7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7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7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0" name="Google Shape;8040;p57"/>
          <p:cNvSpPr txBox="1"/>
          <p:nvPr/>
        </p:nvSpPr>
        <p:spPr>
          <a:xfrm>
            <a:off x="2071050" y="1439000"/>
            <a:ext cx="2006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Hypothesis</a:t>
            </a:r>
            <a:endParaRPr sz="2700" i="1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041" name="Google Shape;8041;p57"/>
          <p:cNvSpPr txBox="1"/>
          <p:nvPr/>
        </p:nvSpPr>
        <p:spPr>
          <a:xfrm>
            <a:off x="3265700" y="2165011"/>
            <a:ext cx="274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i="1">
                <a:solidFill>
                  <a:schemeClr val="dk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contingency table</a:t>
            </a:r>
            <a:endParaRPr sz="2200" i="1">
              <a:solidFill>
                <a:schemeClr val="dk2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042" name="Google Shape;8042;p57"/>
          <p:cNvSpPr txBox="1"/>
          <p:nvPr/>
        </p:nvSpPr>
        <p:spPr>
          <a:xfrm>
            <a:off x="4077148" y="1313300"/>
            <a:ext cx="2995800" cy="8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Null Hypothesis: Independent</a:t>
            </a:r>
            <a:endParaRPr sz="15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lnSpc>
                <a:spcPct val="122222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Alt Hypothesis: Dependent</a:t>
            </a:r>
            <a:endParaRPr sz="15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043" name="Google Shape;8043;p57"/>
          <p:cNvSpPr txBox="1"/>
          <p:nvPr/>
        </p:nvSpPr>
        <p:spPr>
          <a:xfrm>
            <a:off x="3265700" y="2819300"/>
            <a:ext cx="274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i="1">
                <a:solidFill>
                  <a:schemeClr val="dk1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chi2_contingency</a:t>
            </a:r>
            <a:endParaRPr sz="2400" i="1">
              <a:solidFill>
                <a:schemeClr val="dk1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044" name="Google Shape;8044;p57"/>
          <p:cNvSpPr txBox="1"/>
          <p:nvPr/>
        </p:nvSpPr>
        <p:spPr>
          <a:xfrm>
            <a:off x="2529800" y="3493700"/>
            <a:ext cx="735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i="1">
                <a:solidFill>
                  <a:srgbClr val="FF0000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Χ²</a:t>
            </a:r>
            <a:endParaRPr sz="2400" i="1">
              <a:solidFill>
                <a:srgbClr val="FF0000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045" name="Google Shape;8045;p57"/>
          <p:cNvSpPr txBox="1"/>
          <p:nvPr/>
        </p:nvSpPr>
        <p:spPr>
          <a:xfrm>
            <a:off x="6012200" y="3493700"/>
            <a:ext cx="735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i="1">
                <a:solidFill>
                  <a:srgbClr val="FF0000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P</a:t>
            </a:r>
            <a:endParaRPr sz="2400" i="1">
              <a:solidFill>
                <a:srgbClr val="FF0000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046" name="Google Shape;8046;p57"/>
          <p:cNvSpPr txBox="1"/>
          <p:nvPr/>
        </p:nvSpPr>
        <p:spPr>
          <a:xfrm>
            <a:off x="1399848" y="3938750"/>
            <a:ext cx="299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Chi-square Statistic</a:t>
            </a:r>
            <a:endParaRPr sz="15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047" name="Google Shape;8047;p57"/>
          <p:cNvSpPr txBox="1"/>
          <p:nvPr/>
        </p:nvSpPr>
        <p:spPr>
          <a:xfrm>
            <a:off x="4882248" y="3938750"/>
            <a:ext cx="299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Probability Value</a:t>
            </a:r>
            <a:endParaRPr sz="15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8048" name="Google Shape;8048;p57"/>
          <p:cNvCxnSpPr>
            <a:stCxn id="8040" idx="2"/>
          </p:cNvCxnSpPr>
          <p:nvPr/>
        </p:nvCxnSpPr>
        <p:spPr>
          <a:xfrm>
            <a:off x="3074100" y="2039300"/>
            <a:ext cx="1526700" cy="25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49" name="Google Shape;8049;p57"/>
          <p:cNvCxnSpPr>
            <a:stCxn id="8041" idx="2"/>
            <a:endCxn id="8043" idx="0"/>
          </p:cNvCxnSpPr>
          <p:nvPr/>
        </p:nvCxnSpPr>
        <p:spPr>
          <a:xfrm>
            <a:off x="4638950" y="2688211"/>
            <a:ext cx="0" cy="13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50" name="Google Shape;8050;p57"/>
          <p:cNvCxnSpPr/>
          <p:nvPr/>
        </p:nvCxnSpPr>
        <p:spPr>
          <a:xfrm flipH="1">
            <a:off x="4644350" y="3342500"/>
            <a:ext cx="2700" cy="41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1" name="Google Shape;8051;p57"/>
          <p:cNvCxnSpPr>
            <a:endCxn id="8045" idx="1"/>
          </p:cNvCxnSpPr>
          <p:nvPr/>
        </p:nvCxnSpPr>
        <p:spPr>
          <a:xfrm rot="10800000" flipH="1">
            <a:off x="4622600" y="3770750"/>
            <a:ext cx="1389600" cy="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2" name="Google Shape;8052;p57"/>
          <p:cNvCxnSpPr>
            <a:endCxn id="8044" idx="3"/>
          </p:cNvCxnSpPr>
          <p:nvPr/>
        </p:nvCxnSpPr>
        <p:spPr>
          <a:xfrm rot="10800000">
            <a:off x="3265700" y="3770750"/>
            <a:ext cx="1378800" cy="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7" name="Google Shape;8057;p58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grpSp>
        <p:nvGrpSpPr>
          <p:cNvPr id="8058" name="Google Shape;8058;p58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8059" name="Google Shape;8059;p58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8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8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8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8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8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58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58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8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8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8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8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8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8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8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8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8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8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8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8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8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8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8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8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8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58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58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8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8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58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58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8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8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58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58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8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8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8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8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8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8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8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8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8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8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58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8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8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8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8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8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8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8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8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8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8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8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8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8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8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8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8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8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8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8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8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8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58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8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8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8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8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8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58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58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8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58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58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8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8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8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8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8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5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5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8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8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58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58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8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8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8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8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8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8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8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8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8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8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8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8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58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58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5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8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8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8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8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8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58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58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8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8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8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8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8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8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58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8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8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8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8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8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8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8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8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8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8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8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8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8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8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8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8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8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8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8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58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8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8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8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8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8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8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8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8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8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8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8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8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8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8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8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8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58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58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8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58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8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8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8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8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8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8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8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8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8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8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8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8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8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8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8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8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8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8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8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8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8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8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8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8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8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8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8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8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8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8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8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8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8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8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8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8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8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58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8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8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8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58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8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8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58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8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8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8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8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8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8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8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8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58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8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91" name="Google Shape;8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9459" y="1735349"/>
            <a:ext cx="4645075" cy="2594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92" name="Google Shape;8292;p58"/>
          <p:cNvSpPr txBox="1"/>
          <p:nvPr/>
        </p:nvSpPr>
        <p:spPr>
          <a:xfrm>
            <a:off x="243350" y="1432925"/>
            <a:ext cx="2006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P-value </a:t>
            </a: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≈0</a:t>
            </a:r>
            <a:endParaRPr sz="2700" i="1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93" name="Google Shape;8293;p58"/>
          <p:cNvSpPr txBox="1"/>
          <p:nvPr/>
        </p:nvSpPr>
        <p:spPr>
          <a:xfrm>
            <a:off x="3568950" y="1135050"/>
            <a:ext cx="2006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Χ² </a:t>
            </a:r>
            <a:endParaRPr sz="2700" i="1">
              <a:solidFill>
                <a:schemeClr val="lt2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8" name="Google Shape;8298;p59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8299" name="Google Shape;8299;p59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8300" name="Google Shape;8300;p5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9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9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9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59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9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59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9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9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9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9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59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5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5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5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5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9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9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9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9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59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9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9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9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9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5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5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5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9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9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9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9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9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9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59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5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5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5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5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9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9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9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59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9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9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2" name="Google Shape;8532;p59"/>
          <p:cNvSpPr txBox="1"/>
          <p:nvPr/>
        </p:nvSpPr>
        <p:spPr>
          <a:xfrm>
            <a:off x="1376400" y="1873200"/>
            <a:ext cx="2712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rgbClr val="FF6B65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Numerical</a:t>
            </a:r>
            <a:endParaRPr sz="2700" i="1">
              <a:solidFill>
                <a:srgbClr val="FF6B65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533" name="Google Shape;8533;p59"/>
          <p:cNvSpPr txBox="1"/>
          <p:nvPr/>
        </p:nvSpPr>
        <p:spPr>
          <a:xfrm>
            <a:off x="1376400" y="2670000"/>
            <a:ext cx="2712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chemeClr val="lt2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Categorical</a:t>
            </a:r>
            <a:endParaRPr sz="2700" i="1">
              <a:solidFill>
                <a:schemeClr val="lt2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534" name="Google Shape;8534;p59"/>
          <p:cNvSpPr txBox="1"/>
          <p:nvPr/>
        </p:nvSpPr>
        <p:spPr>
          <a:xfrm>
            <a:off x="4184700" y="1955650"/>
            <a:ext cx="4239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Weak Correlation</a:t>
            </a:r>
            <a:endParaRPr sz="220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535" name="Google Shape;8535;p59"/>
          <p:cNvSpPr txBox="1"/>
          <p:nvPr/>
        </p:nvSpPr>
        <p:spPr>
          <a:xfrm>
            <a:off x="4184700" y="2700750"/>
            <a:ext cx="4239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Strong Correlation</a:t>
            </a:r>
            <a:endParaRPr sz="220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0" name="Google Shape;8540;p60"/>
          <p:cNvSpPr/>
          <p:nvPr/>
        </p:nvSpPr>
        <p:spPr>
          <a:xfrm>
            <a:off x="3991350" y="10800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1" name="Google Shape;8541;p60"/>
          <p:cNvSpPr txBox="1">
            <a:spLocks noGrp="1"/>
          </p:cNvSpPr>
          <p:nvPr>
            <p:ph type="title"/>
          </p:nvPr>
        </p:nvSpPr>
        <p:spPr>
          <a:xfrm>
            <a:off x="2183000" y="2325650"/>
            <a:ext cx="4904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Training</a:t>
            </a:r>
            <a:endParaRPr/>
          </a:p>
        </p:txBody>
      </p:sp>
      <p:sp>
        <p:nvSpPr>
          <p:cNvPr id="8542" name="Google Shape;8542;p60"/>
          <p:cNvSpPr txBox="1">
            <a:spLocks noGrp="1"/>
          </p:cNvSpPr>
          <p:nvPr>
            <p:ph type="title" idx="2"/>
          </p:nvPr>
        </p:nvSpPr>
        <p:spPr>
          <a:xfrm>
            <a:off x="4114800" y="13152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43" name="Google Shape;8543;p60"/>
          <p:cNvSpPr txBox="1">
            <a:spLocks noGrp="1"/>
          </p:cNvSpPr>
          <p:nvPr>
            <p:ph type="subTitle" idx="1"/>
          </p:nvPr>
        </p:nvSpPr>
        <p:spPr>
          <a:xfrm>
            <a:off x="2262300" y="3240504"/>
            <a:ext cx="4619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our models</a:t>
            </a:r>
            <a:endParaRPr/>
          </a:p>
        </p:txBody>
      </p:sp>
      <p:grpSp>
        <p:nvGrpSpPr>
          <p:cNvPr id="8544" name="Google Shape;8544;p60"/>
          <p:cNvGrpSpPr/>
          <p:nvPr/>
        </p:nvGrpSpPr>
        <p:grpSpPr>
          <a:xfrm flipH="1">
            <a:off x="957894" y="1435116"/>
            <a:ext cx="1143167" cy="451268"/>
            <a:chOff x="5454775" y="-1447800"/>
            <a:chExt cx="3232025" cy="1275850"/>
          </a:xfrm>
        </p:grpSpPr>
        <p:sp>
          <p:nvSpPr>
            <p:cNvPr id="8545" name="Google Shape;8545;p6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60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60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0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0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0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0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0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0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6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0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0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0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6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6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6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6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6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6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6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6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6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6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0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0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0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0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0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0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0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6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0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0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60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60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6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6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6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6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6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6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6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6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6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6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6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6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6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6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6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6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6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6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6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6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6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6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6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6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0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0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0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0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6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6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6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6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6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6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6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6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6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6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6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6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60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0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60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60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6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6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60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6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6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6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0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6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6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1" name="Google Shape;8781;p61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</a:t>
            </a:r>
            <a:endParaRPr/>
          </a:p>
        </p:txBody>
      </p:sp>
      <p:sp>
        <p:nvSpPr>
          <p:cNvPr id="8782" name="Google Shape;8782;p61"/>
          <p:cNvSpPr txBox="1">
            <a:spLocks noGrp="1"/>
          </p:cNvSpPr>
          <p:nvPr>
            <p:ph type="title" idx="2"/>
          </p:nvPr>
        </p:nvSpPr>
        <p:spPr>
          <a:xfrm>
            <a:off x="2896799" y="1532333"/>
            <a:ext cx="42564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Resampling Data 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8783" name="Google Shape;8783;p61"/>
          <p:cNvSpPr txBox="1">
            <a:spLocks noGrp="1"/>
          </p:cNvSpPr>
          <p:nvPr>
            <p:ph type="subTitle" idx="1"/>
          </p:nvPr>
        </p:nvSpPr>
        <p:spPr>
          <a:xfrm>
            <a:off x="2896799" y="1748959"/>
            <a:ext cx="425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Downsampling</a:t>
            </a:r>
            <a:endParaRPr/>
          </a:p>
        </p:txBody>
      </p:sp>
      <p:sp>
        <p:nvSpPr>
          <p:cNvPr id="8784" name="Google Shape;8784;p61"/>
          <p:cNvSpPr/>
          <p:nvPr/>
        </p:nvSpPr>
        <p:spPr>
          <a:xfrm>
            <a:off x="1982876" y="145084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5" name="Google Shape;8785;p61"/>
          <p:cNvSpPr/>
          <p:nvPr/>
        </p:nvSpPr>
        <p:spPr>
          <a:xfrm>
            <a:off x="1982876" y="277665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6" name="Google Shape;8786;p61"/>
          <p:cNvSpPr/>
          <p:nvPr/>
        </p:nvSpPr>
        <p:spPr>
          <a:xfrm>
            <a:off x="2343726" y="1793058"/>
            <a:ext cx="37300" cy="37300"/>
          </a:xfrm>
          <a:custGeom>
            <a:avLst/>
            <a:gdLst/>
            <a:ahLst/>
            <a:cxnLst/>
            <a:rect l="l" t="t" r="r" b="b"/>
            <a:pathLst>
              <a:path w="1492" h="1492" extrusionOk="0">
                <a:moveTo>
                  <a:pt x="606" y="1"/>
                </a:moveTo>
                <a:lnTo>
                  <a:pt x="466" y="47"/>
                </a:lnTo>
                <a:lnTo>
                  <a:pt x="233" y="234"/>
                </a:lnTo>
                <a:lnTo>
                  <a:pt x="47" y="467"/>
                </a:lnTo>
                <a:lnTo>
                  <a:pt x="0" y="607"/>
                </a:lnTo>
                <a:lnTo>
                  <a:pt x="0" y="746"/>
                </a:lnTo>
                <a:lnTo>
                  <a:pt x="0" y="886"/>
                </a:lnTo>
                <a:lnTo>
                  <a:pt x="47" y="1026"/>
                </a:lnTo>
                <a:lnTo>
                  <a:pt x="233" y="1259"/>
                </a:lnTo>
                <a:lnTo>
                  <a:pt x="466" y="1399"/>
                </a:lnTo>
                <a:lnTo>
                  <a:pt x="606" y="1445"/>
                </a:lnTo>
                <a:lnTo>
                  <a:pt x="746" y="1492"/>
                </a:lnTo>
                <a:lnTo>
                  <a:pt x="886" y="1445"/>
                </a:lnTo>
                <a:lnTo>
                  <a:pt x="1025" y="1399"/>
                </a:lnTo>
                <a:lnTo>
                  <a:pt x="1258" y="1259"/>
                </a:lnTo>
                <a:lnTo>
                  <a:pt x="1398" y="1026"/>
                </a:lnTo>
                <a:lnTo>
                  <a:pt x="1445" y="886"/>
                </a:lnTo>
                <a:lnTo>
                  <a:pt x="1491" y="746"/>
                </a:lnTo>
                <a:lnTo>
                  <a:pt x="1445" y="607"/>
                </a:lnTo>
                <a:lnTo>
                  <a:pt x="1398" y="467"/>
                </a:lnTo>
                <a:lnTo>
                  <a:pt x="1258" y="234"/>
                </a:lnTo>
                <a:lnTo>
                  <a:pt x="1025" y="47"/>
                </a:lnTo>
                <a:lnTo>
                  <a:pt x="88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7" name="Google Shape;8787;p61"/>
          <p:cNvSpPr/>
          <p:nvPr/>
        </p:nvSpPr>
        <p:spPr>
          <a:xfrm>
            <a:off x="2294801" y="1977108"/>
            <a:ext cx="135150" cy="20975"/>
          </a:xfrm>
          <a:custGeom>
            <a:avLst/>
            <a:gdLst/>
            <a:ahLst/>
            <a:cxnLst/>
            <a:rect l="l" t="t" r="r" b="b"/>
            <a:pathLst>
              <a:path w="5406" h="839" extrusionOk="0">
                <a:moveTo>
                  <a:pt x="0" y="0"/>
                </a:moveTo>
                <a:lnTo>
                  <a:pt x="0" y="839"/>
                </a:lnTo>
                <a:lnTo>
                  <a:pt x="5405" y="839"/>
                </a:lnTo>
                <a:lnTo>
                  <a:pt x="54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8" name="Google Shape;8788;p61"/>
          <p:cNvSpPr/>
          <p:nvPr/>
        </p:nvSpPr>
        <p:spPr>
          <a:xfrm>
            <a:off x="2294801" y="1935183"/>
            <a:ext cx="135150" cy="22150"/>
          </a:xfrm>
          <a:custGeom>
            <a:avLst/>
            <a:gdLst/>
            <a:ahLst/>
            <a:cxnLst/>
            <a:rect l="l" t="t" r="r" b="b"/>
            <a:pathLst>
              <a:path w="5406" h="886" extrusionOk="0">
                <a:moveTo>
                  <a:pt x="0" y="0"/>
                </a:moveTo>
                <a:lnTo>
                  <a:pt x="0" y="885"/>
                </a:lnTo>
                <a:lnTo>
                  <a:pt x="5405" y="885"/>
                </a:lnTo>
                <a:lnTo>
                  <a:pt x="54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9" name="Google Shape;8789;p61"/>
          <p:cNvSpPr/>
          <p:nvPr/>
        </p:nvSpPr>
        <p:spPr>
          <a:xfrm>
            <a:off x="2258701" y="1708033"/>
            <a:ext cx="207350" cy="207350"/>
          </a:xfrm>
          <a:custGeom>
            <a:avLst/>
            <a:gdLst/>
            <a:ahLst/>
            <a:cxnLst/>
            <a:rect l="l" t="t" r="r" b="b"/>
            <a:pathLst>
              <a:path w="8294" h="8294" extrusionOk="0">
                <a:moveTo>
                  <a:pt x="4520" y="1957"/>
                </a:moveTo>
                <a:lnTo>
                  <a:pt x="4520" y="2656"/>
                </a:lnTo>
                <a:lnTo>
                  <a:pt x="4892" y="2843"/>
                </a:lnTo>
                <a:lnTo>
                  <a:pt x="5405" y="2330"/>
                </a:lnTo>
                <a:lnTo>
                  <a:pt x="5964" y="2843"/>
                </a:lnTo>
                <a:lnTo>
                  <a:pt x="5451" y="3355"/>
                </a:lnTo>
                <a:lnTo>
                  <a:pt x="5638" y="3728"/>
                </a:lnTo>
                <a:lnTo>
                  <a:pt x="6337" y="3728"/>
                </a:lnTo>
                <a:lnTo>
                  <a:pt x="6337" y="4520"/>
                </a:lnTo>
                <a:lnTo>
                  <a:pt x="5638" y="4520"/>
                </a:lnTo>
                <a:lnTo>
                  <a:pt x="5451" y="4893"/>
                </a:lnTo>
                <a:lnTo>
                  <a:pt x="5964" y="5405"/>
                </a:lnTo>
                <a:lnTo>
                  <a:pt x="5405" y="5964"/>
                </a:lnTo>
                <a:lnTo>
                  <a:pt x="4892" y="5452"/>
                </a:lnTo>
                <a:lnTo>
                  <a:pt x="4520" y="5592"/>
                </a:lnTo>
                <a:lnTo>
                  <a:pt x="4520" y="6337"/>
                </a:lnTo>
                <a:lnTo>
                  <a:pt x="3774" y="6337"/>
                </a:lnTo>
                <a:lnTo>
                  <a:pt x="3774" y="5592"/>
                </a:lnTo>
                <a:lnTo>
                  <a:pt x="3401" y="5452"/>
                </a:lnTo>
                <a:lnTo>
                  <a:pt x="2889" y="5964"/>
                </a:lnTo>
                <a:lnTo>
                  <a:pt x="2330" y="5405"/>
                </a:lnTo>
                <a:lnTo>
                  <a:pt x="2842" y="4893"/>
                </a:lnTo>
                <a:lnTo>
                  <a:pt x="2656" y="4520"/>
                </a:lnTo>
                <a:lnTo>
                  <a:pt x="1957" y="4520"/>
                </a:lnTo>
                <a:lnTo>
                  <a:pt x="1957" y="3728"/>
                </a:lnTo>
                <a:lnTo>
                  <a:pt x="2656" y="3728"/>
                </a:lnTo>
                <a:lnTo>
                  <a:pt x="2842" y="3355"/>
                </a:lnTo>
                <a:lnTo>
                  <a:pt x="2330" y="2843"/>
                </a:lnTo>
                <a:lnTo>
                  <a:pt x="2889" y="2330"/>
                </a:lnTo>
                <a:lnTo>
                  <a:pt x="3401" y="2843"/>
                </a:lnTo>
                <a:lnTo>
                  <a:pt x="3774" y="2656"/>
                </a:lnTo>
                <a:lnTo>
                  <a:pt x="3774" y="1957"/>
                </a:lnTo>
                <a:close/>
                <a:moveTo>
                  <a:pt x="0" y="1"/>
                </a:moveTo>
                <a:lnTo>
                  <a:pt x="1305" y="8294"/>
                </a:lnTo>
                <a:lnTo>
                  <a:pt x="6989" y="8294"/>
                </a:lnTo>
                <a:lnTo>
                  <a:pt x="82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0" name="Google Shape;8790;p61"/>
          <p:cNvSpPr/>
          <p:nvPr/>
        </p:nvSpPr>
        <p:spPr>
          <a:xfrm>
            <a:off x="2257526" y="1662608"/>
            <a:ext cx="209700" cy="25650"/>
          </a:xfrm>
          <a:custGeom>
            <a:avLst/>
            <a:gdLst/>
            <a:ahLst/>
            <a:cxnLst/>
            <a:rect l="l" t="t" r="r" b="b"/>
            <a:pathLst>
              <a:path w="8388" h="1026" extrusionOk="0">
                <a:moveTo>
                  <a:pt x="1" y="0"/>
                </a:moveTo>
                <a:lnTo>
                  <a:pt x="1" y="1026"/>
                </a:lnTo>
                <a:lnTo>
                  <a:pt x="8387" y="1026"/>
                </a:lnTo>
                <a:lnTo>
                  <a:pt x="83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61"/>
          <p:cNvSpPr/>
          <p:nvPr/>
        </p:nvSpPr>
        <p:spPr>
          <a:xfrm>
            <a:off x="2194626" y="2988417"/>
            <a:ext cx="335500" cy="335475"/>
          </a:xfrm>
          <a:custGeom>
            <a:avLst/>
            <a:gdLst/>
            <a:ahLst/>
            <a:cxnLst/>
            <a:rect l="l" t="t" r="r" b="b"/>
            <a:pathLst>
              <a:path w="13420" h="13419" extrusionOk="0">
                <a:moveTo>
                  <a:pt x="6710" y="0"/>
                </a:moveTo>
                <a:lnTo>
                  <a:pt x="6430" y="47"/>
                </a:lnTo>
                <a:lnTo>
                  <a:pt x="6151" y="140"/>
                </a:lnTo>
                <a:lnTo>
                  <a:pt x="5918" y="233"/>
                </a:lnTo>
                <a:lnTo>
                  <a:pt x="5731" y="420"/>
                </a:lnTo>
                <a:lnTo>
                  <a:pt x="5545" y="606"/>
                </a:lnTo>
                <a:lnTo>
                  <a:pt x="5405" y="839"/>
                </a:lnTo>
                <a:lnTo>
                  <a:pt x="5312" y="1119"/>
                </a:lnTo>
                <a:lnTo>
                  <a:pt x="5312" y="1398"/>
                </a:lnTo>
                <a:lnTo>
                  <a:pt x="5312" y="1631"/>
                </a:lnTo>
                <a:lnTo>
                  <a:pt x="5359" y="1864"/>
                </a:lnTo>
                <a:lnTo>
                  <a:pt x="5452" y="2051"/>
                </a:lnTo>
                <a:lnTo>
                  <a:pt x="5592" y="2237"/>
                </a:lnTo>
                <a:lnTo>
                  <a:pt x="5731" y="2377"/>
                </a:lnTo>
                <a:lnTo>
                  <a:pt x="5918" y="2516"/>
                </a:lnTo>
                <a:lnTo>
                  <a:pt x="6104" y="2656"/>
                </a:lnTo>
                <a:lnTo>
                  <a:pt x="6290" y="2749"/>
                </a:lnTo>
                <a:lnTo>
                  <a:pt x="6290" y="3728"/>
                </a:lnTo>
                <a:lnTo>
                  <a:pt x="3681" y="3728"/>
                </a:lnTo>
                <a:lnTo>
                  <a:pt x="3681" y="4520"/>
                </a:lnTo>
                <a:lnTo>
                  <a:pt x="6290" y="4520"/>
                </a:lnTo>
                <a:lnTo>
                  <a:pt x="6290" y="5498"/>
                </a:lnTo>
                <a:lnTo>
                  <a:pt x="4846" y="5498"/>
                </a:lnTo>
                <a:lnTo>
                  <a:pt x="4846" y="6290"/>
                </a:lnTo>
                <a:lnTo>
                  <a:pt x="6290" y="6290"/>
                </a:lnTo>
                <a:lnTo>
                  <a:pt x="6290" y="12627"/>
                </a:lnTo>
                <a:lnTo>
                  <a:pt x="5918" y="12580"/>
                </a:lnTo>
                <a:lnTo>
                  <a:pt x="5592" y="12487"/>
                </a:lnTo>
                <a:lnTo>
                  <a:pt x="5219" y="12394"/>
                </a:lnTo>
                <a:lnTo>
                  <a:pt x="4893" y="12254"/>
                </a:lnTo>
                <a:lnTo>
                  <a:pt x="4613" y="12114"/>
                </a:lnTo>
                <a:lnTo>
                  <a:pt x="4287" y="11928"/>
                </a:lnTo>
                <a:lnTo>
                  <a:pt x="3728" y="11509"/>
                </a:lnTo>
                <a:lnTo>
                  <a:pt x="3262" y="10996"/>
                </a:lnTo>
                <a:lnTo>
                  <a:pt x="3076" y="10717"/>
                </a:lnTo>
                <a:lnTo>
                  <a:pt x="2889" y="10391"/>
                </a:lnTo>
                <a:lnTo>
                  <a:pt x="2703" y="10111"/>
                </a:lnTo>
                <a:lnTo>
                  <a:pt x="2610" y="9738"/>
                </a:lnTo>
                <a:lnTo>
                  <a:pt x="2470" y="9412"/>
                </a:lnTo>
                <a:lnTo>
                  <a:pt x="2423" y="9086"/>
                </a:lnTo>
                <a:lnTo>
                  <a:pt x="4147" y="10251"/>
                </a:lnTo>
                <a:lnTo>
                  <a:pt x="4613" y="9598"/>
                </a:lnTo>
                <a:lnTo>
                  <a:pt x="1818" y="7735"/>
                </a:lnTo>
                <a:lnTo>
                  <a:pt x="1" y="10484"/>
                </a:lnTo>
                <a:lnTo>
                  <a:pt x="653" y="10950"/>
                </a:lnTo>
                <a:lnTo>
                  <a:pt x="1678" y="9412"/>
                </a:lnTo>
                <a:lnTo>
                  <a:pt x="1771" y="9831"/>
                </a:lnTo>
                <a:lnTo>
                  <a:pt x="1911" y="10251"/>
                </a:lnTo>
                <a:lnTo>
                  <a:pt x="2097" y="10623"/>
                </a:lnTo>
                <a:lnTo>
                  <a:pt x="2330" y="10996"/>
                </a:lnTo>
                <a:lnTo>
                  <a:pt x="2563" y="11369"/>
                </a:lnTo>
                <a:lnTo>
                  <a:pt x="2843" y="11695"/>
                </a:lnTo>
                <a:lnTo>
                  <a:pt x="3122" y="11975"/>
                </a:lnTo>
                <a:lnTo>
                  <a:pt x="3448" y="12301"/>
                </a:lnTo>
                <a:lnTo>
                  <a:pt x="3775" y="12534"/>
                </a:lnTo>
                <a:lnTo>
                  <a:pt x="4147" y="12767"/>
                </a:lnTo>
                <a:lnTo>
                  <a:pt x="4520" y="12953"/>
                </a:lnTo>
                <a:lnTo>
                  <a:pt x="4939" y="13139"/>
                </a:lnTo>
                <a:lnTo>
                  <a:pt x="5359" y="13279"/>
                </a:lnTo>
                <a:lnTo>
                  <a:pt x="5778" y="13372"/>
                </a:lnTo>
                <a:lnTo>
                  <a:pt x="6244" y="13419"/>
                </a:lnTo>
                <a:lnTo>
                  <a:pt x="7129" y="13419"/>
                </a:lnTo>
                <a:lnTo>
                  <a:pt x="7595" y="13372"/>
                </a:lnTo>
                <a:lnTo>
                  <a:pt x="8014" y="13279"/>
                </a:lnTo>
                <a:lnTo>
                  <a:pt x="8434" y="13139"/>
                </a:lnTo>
                <a:lnTo>
                  <a:pt x="8853" y="12953"/>
                </a:lnTo>
                <a:lnTo>
                  <a:pt x="9226" y="12767"/>
                </a:lnTo>
                <a:lnTo>
                  <a:pt x="9599" y="12534"/>
                </a:lnTo>
                <a:lnTo>
                  <a:pt x="9925" y="12301"/>
                </a:lnTo>
                <a:lnTo>
                  <a:pt x="10251" y="11975"/>
                </a:lnTo>
                <a:lnTo>
                  <a:pt x="10530" y="11695"/>
                </a:lnTo>
                <a:lnTo>
                  <a:pt x="10810" y="11369"/>
                </a:lnTo>
                <a:lnTo>
                  <a:pt x="11043" y="10996"/>
                </a:lnTo>
                <a:lnTo>
                  <a:pt x="11276" y="10623"/>
                </a:lnTo>
                <a:lnTo>
                  <a:pt x="11462" y="10251"/>
                </a:lnTo>
                <a:lnTo>
                  <a:pt x="11602" y="9831"/>
                </a:lnTo>
                <a:lnTo>
                  <a:pt x="11695" y="9412"/>
                </a:lnTo>
                <a:lnTo>
                  <a:pt x="12720" y="10950"/>
                </a:lnTo>
                <a:lnTo>
                  <a:pt x="13419" y="10484"/>
                </a:lnTo>
                <a:lnTo>
                  <a:pt x="11555" y="7735"/>
                </a:lnTo>
                <a:lnTo>
                  <a:pt x="8806" y="9598"/>
                </a:lnTo>
                <a:lnTo>
                  <a:pt x="9226" y="10251"/>
                </a:lnTo>
                <a:lnTo>
                  <a:pt x="10996" y="9086"/>
                </a:lnTo>
                <a:lnTo>
                  <a:pt x="10996" y="9086"/>
                </a:lnTo>
                <a:lnTo>
                  <a:pt x="10903" y="9412"/>
                </a:lnTo>
                <a:lnTo>
                  <a:pt x="10810" y="9738"/>
                </a:lnTo>
                <a:lnTo>
                  <a:pt x="10670" y="10111"/>
                </a:lnTo>
                <a:lnTo>
                  <a:pt x="10484" y="10391"/>
                </a:lnTo>
                <a:lnTo>
                  <a:pt x="10297" y="10717"/>
                </a:lnTo>
                <a:lnTo>
                  <a:pt x="10111" y="10996"/>
                </a:lnTo>
                <a:lnTo>
                  <a:pt x="9645" y="11509"/>
                </a:lnTo>
                <a:lnTo>
                  <a:pt x="9086" y="11928"/>
                </a:lnTo>
                <a:lnTo>
                  <a:pt x="8806" y="12114"/>
                </a:lnTo>
                <a:lnTo>
                  <a:pt x="8480" y="12254"/>
                </a:lnTo>
                <a:lnTo>
                  <a:pt x="8154" y="12394"/>
                </a:lnTo>
                <a:lnTo>
                  <a:pt x="7781" y="12487"/>
                </a:lnTo>
                <a:lnTo>
                  <a:pt x="7455" y="12580"/>
                </a:lnTo>
                <a:lnTo>
                  <a:pt x="7083" y="12627"/>
                </a:lnTo>
                <a:lnTo>
                  <a:pt x="7083" y="6290"/>
                </a:lnTo>
                <a:lnTo>
                  <a:pt x="8527" y="6290"/>
                </a:lnTo>
                <a:lnTo>
                  <a:pt x="8527" y="5498"/>
                </a:lnTo>
                <a:lnTo>
                  <a:pt x="7083" y="5498"/>
                </a:lnTo>
                <a:lnTo>
                  <a:pt x="7083" y="4520"/>
                </a:lnTo>
                <a:lnTo>
                  <a:pt x="9692" y="4520"/>
                </a:lnTo>
                <a:lnTo>
                  <a:pt x="9692" y="3728"/>
                </a:lnTo>
                <a:lnTo>
                  <a:pt x="7083" y="3728"/>
                </a:lnTo>
                <a:lnTo>
                  <a:pt x="7083" y="2749"/>
                </a:lnTo>
                <a:lnTo>
                  <a:pt x="7316" y="2656"/>
                </a:lnTo>
                <a:lnTo>
                  <a:pt x="7502" y="2516"/>
                </a:lnTo>
                <a:lnTo>
                  <a:pt x="7642" y="2377"/>
                </a:lnTo>
                <a:lnTo>
                  <a:pt x="7781" y="2237"/>
                </a:lnTo>
                <a:lnTo>
                  <a:pt x="7921" y="2051"/>
                </a:lnTo>
                <a:lnTo>
                  <a:pt x="8014" y="1864"/>
                </a:lnTo>
                <a:lnTo>
                  <a:pt x="8061" y="1631"/>
                </a:lnTo>
                <a:lnTo>
                  <a:pt x="8061" y="1398"/>
                </a:lnTo>
                <a:lnTo>
                  <a:pt x="8061" y="1119"/>
                </a:lnTo>
                <a:lnTo>
                  <a:pt x="7968" y="839"/>
                </a:lnTo>
                <a:lnTo>
                  <a:pt x="7828" y="606"/>
                </a:lnTo>
                <a:lnTo>
                  <a:pt x="7688" y="420"/>
                </a:lnTo>
                <a:lnTo>
                  <a:pt x="7455" y="233"/>
                </a:lnTo>
                <a:lnTo>
                  <a:pt x="7222" y="140"/>
                </a:lnTo>
                <a:lnTo>
                  <a:pt x="6989" y="47"/>
                </a:lnTo>
                <a:lnTo>
                  <a:pt x="67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61"/>
          <p:cNvGrpSpPr/>
          <p:nvPr/>
        </p:nvGrpSpPr>
        <p:grpSpPr>
          <a:xfrm>
            <a:off x="143768" y="1409607"/>
            <a:ext cx="1537580" cy="406948"/>
            <a:chOff x="2199025" y="-704725"/>
            <a:chExt cx="2325438" cy="615468"/>
          </a:xfrm>
        </p:grpSpPr>
        <p:sp>
          <p:nvSpPr>
            <p:cNvPr id="8793" name="Google Shape;8793;p61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1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1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1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1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1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1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1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1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61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61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61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61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61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61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61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61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61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61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1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1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1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1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61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1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61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61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1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61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61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61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61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1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1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1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61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61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61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1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61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61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61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1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61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61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61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1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61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61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61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61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61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1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61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61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61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1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61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61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61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61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61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61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61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61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61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61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61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61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61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61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61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61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61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61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61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61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61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61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61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61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61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61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61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1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1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61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1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61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61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61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4" name="Google Shape;8884;p61"/>
          <p:cNvSpPr txBox="1">
            <a:spLocks noGrp="1"/>
          </p:cNvSpPr>
          <p:nvPr>
            <p:ph type="title" idx="2"/>
          </p:nvPr>
        </p:nvSpPr>
        <p:spPr>
          <a:xfrm>
            <a:off x="2951999" y="2881620"/>
            <a:ext cx="42564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Encoding Categorical Variables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8885" name="Google Shape;8885;p61"/>
          <p:cNvSpPr txBox="1">
            <a:spLocks noGrp="1"/>
          </p:cNvSpPr>
          <p:nvPr>
            <p:ph type="subTitle" idx="1"/>
          </p:nvPr>
        </p:nvSpPr>
        <p:spPr>
          <a:xfrm>
            <a:off x="2951999" y="3098247"/>
            <a:ext cx="425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One-Hot Encoding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7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82" grpId="0"/>
      <p:bldP spid="8783" grpId="0" build="p"/>
      <p:bldP spid="8784" grpId="0" animBg="1"/>
      <p:bldP spid="8785" grpId="0" animBg="1"/>
      <p:bldP spid="8786" grpId="0" animBg="1"/>
      <p:bldP spid="8787" grpId="0" animBg="1"/>
      <p:bldP spid="8788" grpId="0" animBg="1"/>
      <p:bldP spid="8789" grpId="0" animBg="1"/>
      <p:bldP spid="8790" grpId="0" animBg="1"/>
      <p:bldP spid="8791" grpId="0" animBg="1"/>
      <p:bldP spid="8884" grpId="0"/>
      <p:bldP spid="888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0" name="Google Shape;8890;p62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Resampling Data</a:t>
            </a:r>
            <a:endParaRPr/>
          </a:p>
        </p:txBody>
      </p:sp>
      <p:sp>
        <p:nvSpPr>
          <p:cNvPr id="8891" name="Google Shape;8891;p62"/>
          <p:cNvSpPr/>
          <p:nvPr/>
        </p:nvSpPr>
        <p:spPr>
          <a:xfrm>
            <a:off x="1334126" y="1816542"/>
            <a:ext cx="335500" cy="335475"/>
          </a:xfrm>
          <a:custGeom>
            <a:avLst/>
            <a:gdLst/>
            <a:ahLst/>
            <a:cxnLst/>
            <a:rect l="l" t="t" r="r" b="b"/>
            <a:pathLst>
              <a:path w="13420" h="13419" extrusionOk="0">
                <a:moveTo>
                  <a:pt x="6710" y="0"/>
                </a:moveTo>
                <a:lnTo>
                  <a:pt x="6430" y="47"/>
                </a:lnTo>
                <a:lnTo>
                  <a:pt x="6151" y="140"/>
                </a:lnTo>
                <a:lnTo>
                  <a:pt x="5918" y="233"/>
                </a:lnTo>
                <a:lnTo>
                  <a:pt x="5731" y="420"/>
                </a:lnTo>
                <a:lnTo>
                  <a:pt x="5545" y="606"/>
                </a:lnTo>
                <a:lnTo>
                  <a:pt x="5405" y="839"/>
                </a:lnTo>
                <a:lnTo>
                  <a:pt x="5312" y="1119"/>
                </a:lnTo>
                <a:lnTo>
                  <a:pt x="5312" y="1398"/>
                </a:lnTo>
                <a:lnTo>
                  <a:pt x="5312" y="1631"/>
                </a:lnTo>
                <a:lnTo>
                  <a:pt x="5359" y="1864"/>
                </a:lnTo>
                <a:lnTo>
                  <a:pt x="5452" y="2051"/>
                </a:lnTo>
                <a:lnTo>
                  <a:pt x="5592" y="2237"/>
                </a:lnTo>
                <a:lnTo>
                  <a:pt x="5731" y="2377"/>
                </a:lnTo>
                <a:lnTo>
                  <a:pt x="5918" y="2516"/>
                </a:lnTo>
                <a:lnTo>
                  <a:pt x="6104" y="2656"/>
                </a:lnTo>
                <a:lnTo>
                  <a:pt x="6290" y="2749"/>
                </a:lnTo>
                <a:lnTo>
                  <a:pt x="6290" y="3728"/>
                </a:lnTo>
                <a:lnTo>
                  <a:pt x="3681" y="3728"/>
                </a:lnTo>
                <a:lnTo>
                  <a:pt x="3681" y="4520"/>
                </a:lnTo>
                <a:lnTo>
                  <a:pt x="6290" y="4520"/>
                </a:lnTo>
                <a:lnTo>
                  <a:pt x="6290" y="5498"/>
                </a:lnTo>
                <a:lnTo>
                  <a:pt x="4846" y="5498"/>
                </a:lnTo>
                <a:lnTo>
                  <a:pt x="4846" y="6290"/>
                </a:lnTo>
                <a:lnTo>
                  <a:pt x="6290" y="6290"/>
                </a:lnTo>
                <a:lnTo>
                  <a:pt x="6290" y="12627"/>
                </a:lnTo>
                <a:lnTo>
                  <a:pt x="5918" y="12580"/>
                </a:lnTo>
                <a:lnTo>
                  <a:pt x="5592" y="12487"/>
                </a:lnTo>
                <a:lnTo>
                  <a:pt x="5219" y="12394"/>
                </a:lnTo>
                <a:lnTo>
                  <a:pt x="4893" y="12254"/>
                </a:lnTo>
                <a:lnTo>
                  <a:pt x="4613" y="12114"/>
                </a:lnTo>
                <a:lnTo>
                  <a:pt x="4287" y="11928"/>
                </a:lnTo>
                <a:lnTo>
                  <a:pt x="3728" y="11509"/>
                </a:lnTo>
                <a:lnTo>
                  <a:pt x="3262" y="10996"/>
                </a:lnTo>
                <a:lnTo>
                  <a:pt x="3076" y="10717"/>
                </a:lnTo>
                <a:lnTo>
                  <a:pt x="2889" y="10391"/>
                </a:lnTo>
                <a:lnTo>
                  <a:pt x="2703" y="10111"/>
                </a:lnTo>
                <a:lnTo>
                  <a:pt x="2610" y="9738"/>
                </a:lnTo>
                <a:lnTo>
                  <a:pt x="2470" y="9412"/>
                </a:lnTo>
                <a:lnTo>
                  <a:pt x="2423" y="9086"/>
                </a:lnTo>
                <a:lnTo>
                  <a:pt x="4147" y="10251"/>
                </a:lnTo>
                <a:lnTo>
                  <a:pt x="4613" y="9598"/>
                </a:lnTo>
                <a:lnTo>
                  <a:pt x="1818" y="7735"/>
                </a:lnTo>
                <a:lnTo>
                  <a:pt x="1" y="10484"/>
                </a:lnTo>
                <a:lnTo>
                  <a:pt x="653" y="10950"/>
                </a:lnTo>
                <a:lnTo>
                  <a:pt x="1678" y="9412"/>
                </a:lnTo>
                <a:lnTo>
                  <a:pt x="1771" y="9831"/>
                </a:lnTo>
                <a:lnTo>
                  <a:pt x="1911" y="10251"/>
                </a:lnTo>
                <a:lnTo>
                  <a:pt x="2097" y="10623"/>
                </a:lnTo>
                <a:lnTo>
                  <a:pt x="2330" y="10996"/>
                </a:lnTo>
                <a:lnTo>
                  <a:pt x="2563" y="11369"/>
                </a:lnTo>
                <a:lnTo>
                  <a:pt x="2843" y="11695"/>
                </a:lnTo>
                <a:lnTo>
                  <a:pt x="3122" y="11975"/>
                </a:lnTo>
                <a:lnTo>
                  <a:pt x="3448" y="12301"/>
                </a:lnTo>
                <a:lnTo>
                  <a:pt x="3775" y="12534"/>
                </a:lnTo>
                <a:lnTo>
                  <a:pt x="4147" y="12767"/>
                </a:lnTo>
                <a:lnTo>
                  <a:pt x="4520" y="12953"/>
                </a:lnTo>
                <a:lnTo>
                  <a:pt x="4939" y="13139"/>
                </a:lnTo>
                <a:lnTo>
                  <a:pt x="5359" y="13279"/>
                </a:lnTo>
                <a:lnTo>
                  <a:pt x="5778" y="13372"/>
                </a:lnTo>
                <a:lnTo>
                  <a:pt x="6244" y="13419"/>
                </a:lnTo>
                <a:lnTo>
                  <a:pt x="7129" y="13419"/>
                </a:lnTo>
                <a:lnTo>
                  <a:pt x="7595" y="13372"/>
                </a:lnTo>
                <a:lnTo>
                  <a:pt x="8014" y="13279"/>
                </a:lnTo>
                <a:lnTo>
                  <a:pt x="8434" y="13139"/>
                </a:lnTo>
                <a:lnTo>
                  <a:pt x="8853" y="12953"/>
                </a:lnTo>
                <a:lnTo>
                  <a:pt x="9226" y="12767"/>
                </a:lnTo>
                <a:lnTo>
                  <a:pt x="9599" y="12534"/>
                </a:lnTo>
                <a:lnTo>
                  <a:pt x="9925" y="12301"/>
                </a:lnTo>
                <a:lnTo>
                  <a:pt x="10251" y="11975"/>
                </a:lnTo>
                <a:lnTo>
                  <a:pt x="10530" y="11695"/>
                </a:lnTo>
                <a:lnTo>
                  <a:pt x="10810" y="11369"/>
                </a:lnTo>
                <a:lnTo>
                  <a:pt x="11043" y="10996"/>
                </a:lnTo>
                <a:lnTo>
                  <a:pt x="11276" y="10623"/>
                </a:lnTo>
                <a:lnTo>
                  <a:pt x="11462" y="10251"/>
                </a:lnTo>
                <a:lnTo>
                  <a:pt x="11602" y="9831"/>
                </a:lnTo>
                <a:lnTo>
                  <a:pt x="11695" y="9412"/>
                </a:lnTo>
                <a:lnTo>
                  <a:pt x="12720" y="10950"/>
                </a:lnTo>
                <a:lnTo>
                  <a:pt x="13419" y="10484"/>
                </a:lnTo>
                <a:lnTo>
                  <a:pt x="11555" y="7735"/>
                </a:lnTo>
                <a:lnTo>
                  <a:pt x="8806" y="9598"/>
                </a:lnTo>
                <a:lnTo>
                  <a:pt x="9226" y="10251"/>
                </a:lnTo>
                <a:lnTo>
                  <a:pt x="10996" y="9086"/>
                </a:lnTo>
                <a:lnTo>
                  <a:pt x="10996" y="9086"/>
                </a:lnTo>
                <a:lnTo>
                  <a:pt x="10903" y="9412"/>
                </a:lnTo>
                <a:lnTo>
                  <a:pt x="10810" y="9738"/>
                </a:lnTo>
                <a:lnTo>
                  <a:pt x="10670" y="10111"/>
                </a:lnTo>
                <a:lnTo>
                  <a:pt x="10484" y="10391"/>
                </a:lnTo>
                <a:lnTo>
                  <a:pt x="10297" y="10717"/>
                </a:lnTo>
                <a:lnTo>
                  <a:pt x="10111" y="10996"/>
                </a:lnTo>
                <a:lnTo>
                  <a:pt x="9645" y="11509"/>
                </a:lnTo>
                <a:lnTo>
                  <a:pt x="9086" y="11928"/>
                </a:lnTo>
                <a:lnTo>
                  <a:pt x="8806" y="12114"/>
                </a:lnTo>
                <a:lnTo>
                  <a:pt x="8480" y="12254"/>
                </a:lnTo>
                <a:lnTo>
                  <a:pt x="8154" y="12394"/>
                </a:lnTo>
                <a:lnTo>
                  <a:pt x="7781" y="12487"/>
                </a:lnTo>
                <a:lnTo>
                  <a:pt x="7455" y="12580"/>
                </a:lnTo>
                <a:lnTo>
                  <a:pt x="7083" y="12627"/>
                </a:lnTo>
                <a:lnTo>
                  <a:pt x="7083" y="6290"/>
                </a:lnTo>
                <a:lnTo>
                  <a:pt x="8527" y="6290"/>
                </a:lnTo>
                <a:lnTo>
                  <a:pt x="8527" y="5498"/>
                </a:lnTo>
                <a:lnTo>
                  <a:pt x="7083" y="5498"/>
                </a:lnTo>
                <a:lnTo>
                  <a:pt x="7083" y="4520"/>
                </a:lnTo>
                <a:lnTo>
                  <a:pt x="9692" y="4520"/>
                </a:lnTo>
                <a:lnTo>
                  <a:pt x="9692" y="3728"/>
                </a:lnTo>
                <a:lnTo>
                  <a:pt x="7083" y="3728"/>
                </a:lnTo>
                <a:lnTo>
                  <a:pt x="7083" y="2749"/>
                </a:lnTo>
                <a:lnTo>
                  <a:pt x="7316" y="2656"/>
                </a:lnTo>
                <a:lnTo>
                  <a:pt x="7502" y="2516"/>
                </a:lnTo>
                <a:lnTo>
                  <a:pt x="7642" y="2377"/>
                </a:lnTo>
                <a:lnTo>
                  <a:pt x="7781" y="2237"/>
                </a:lnTo>
                <a:lnTo>
                  <a:pt x="7921" y="2051"/>
                </a:lnTo>
                <a:lnTo>
                  <a:pt x="8014" y="1864"/>
                </a:lnTo>
                <a:lnTo>
                  <a:pt x="8061" y="1631"/>
                </a:lnTo>
                <a:lnTo>
                  <a:pt x="8061" y="1398"/>
                </a:lnTo>
                <a:lnTo>
                  <a:pt x="8061" y="1119"/>
                </a:lnTo>
                <a:lnTo>
                  <a:pt x="7968" y="839"/>
                </a:lnTo>
                <a:lnTo>
                  <a:pt x="7828" y="606"/>
                </a:lnTo>
                <a:lnTo>
                  <a:pt x="7688" y="420"/>
                </a:lnTo>
                <a:lnTo>
                  <a:pt x="7455" y="233"/>
                </a:lnTo>
                <a:lnTo>
                  <a:pt x="7222" y="140"/>
                </a:lnTo>
                <a:lnTo>
                  <a:pt x="6989" y="47"/>
                </a:lnTo>
                <a:lnTo>
                  <a:pt x="67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2" name="Google Shape;8892;p62"/>
          <p:cNvSpPr/>
          <p:nvPr/>
        </p:nvSpPr>
        <p:spPr>
          <a:xfrm>
            <a:off x="2511200" y="1861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3" name="Google Shape;8893;p62"/>
          <p:cNvSpPr/>
          <p:nvPr/>
        </p:nvSpPr>
        <p:spPr>
          <a:xfrm>
            <a:off x="2511200" y="2152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4" name="Google Shape;8894;p62"/>
          <p:cNvSpPr/>
          <p:nvPr/>
        </p:nvSpPr>
        <p:spPr>
          <a:xfrm>
            <a:off x="2511200" y="2443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5" name="Google Shape;8895;p62"/>
          <p:cNvSpPr/>
          <p:nvPr/>
        </p:nvSpPr>
        <p:spPr>
          <a:xfrm>
            <a:off x="2511200" y="2734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6" name="Google Shape;8896;p62"/>
          <p:cNvSpPr/>
          <p:nvPr/>
        </p:nvSpPr>
        <p:spPr>
          <a:xfrm>
            <a:off x="2511200" y="3025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7" name="Google Shape;8897;p62"/>
          <p:cNvSpPr/>
          <p:nvPr/>
        </p:nvSpPr>
        <p:spPr>
          <a:xfrm>
            <a:off x="2511200" y="3316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8" name="Google Shape;8898;p62"/>
          <p:cNvSpPr/>
          <p:nvPr/>
        </p:nvSpPr>
        <p:spPr>
          <a:xfrm>
            <a:off x="1258125" y="3316025"/>
            <a:ext cx="1173600" cy="256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899" name="Google Shape;8899;p62"/>
          <p:cNvSpPr txBox="1"/>
          <p:nvPr/>
        </p:nvSpPr>
        <p:spPr>
          <a:xfrm>
            <a:off x="1610700" y="3810250"/>
            <a:ext cx="185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Original Dataset</a:t>
            </a:r>
            <a:endParaRPr b="1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cxnSp>
        <p:nvCxnSpPr>
          <p:cNvPr id="8900" name="Google Shape;8900;p62"/>
          <p:cNvCxnSpPr>
            <a:stCxn id="8892" idx="3"/>
            <a:endCxn id="8901" idx="1"/>
          </p:cNvCxnSpPr>
          <p:nvPr/>
        </p:nvCxnSpPr>
        <p:spPr>
          <a:xfrm>
            <a:off x="3684800" y="1989275"/>
            <a:ext cx="1498200" cy="145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2" name="Google Shape;8902;p62"/>
          <p:cNvSpPr txBox="1"/>
          <p:nvPr/>
        </p:nvSpPr>
        <p:spPr>
          <a:xfrm>
            <a:off x="5075425" y="3810250"/>
            <a:ext cx="247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M PLUS 1p"/>
                <a:ea typeface="M PLUS 1p"/>
                <a:cs typeface="M PLUS 1p"/>
                <a:sym typeface="M PLUS 1p"/>
              </a:rPr>
              <a:t>Resampled Dataset</a:t>
            </a:r>
            <a:endParaRPr b="1">
              <a:solidFill>
                <a:schemeClr val="dk2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903" name="Google Shape;8903;p62"/>
          <p:cNvSpPr/>
          <p:nvPr/>
        </p:nvSpPr>
        <p:spPr>
          <a:xfrm>
            <a:off x="6426925" y="3316025"/>
            <a:ext cx="1173600" cy="256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901" name="Google Shape;8901;p62"/>
          <p:cNvSpPr/>
          <p:nvPr/>
        </p:nvSpPr>
        <p:spPr>
          <a:xfrm>
            <a:off x="5183025" y="3316025"/>
            <a:ext cx="1173600" cy="2565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cxnSp>
        <p:nvCxnSpPr>
          <p:cNvPr id="8904" name="Google Shape;8904;p62"/>
          <p:cNvCxnSpPr>
            <a:stCxn id="8897" idx="3"/>
            <a:endCxn id="8901" idx="1"/>
          </p:cNvCxnSpPr>
          <p:nvPr/>
        </p:nvCxnSpPr>
        <p:spPr>
          <a:xfrm>
            <a:off x="3684800" y="3444275"/>
            <a:ext cx="149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05" name="Google Shape;8905;p62"/>
          <p:cNvCxnSpPr>
            <a:stCxn id="8896" idx="3"/>
            <a:endCxn id="8901" idx="1"/>
          </p:cNvCxnSpPr>
          <p:nvPr/>
        </p:nvCxnSpPr>
        <p:spPr>
          <a:xfrm>
            <a:off x="3684800" y="3153275"/>
            <a:ext cx="1498200" cy="29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06" name="Google Shape;8906;p62"/>
          <p:cNvCxnSpPr>
            <a:stCxn id="8895" idx="3"/>
            <a:endCxn id="8901" idx="1"/>
          </p:cNvCxnSpPr>
          <p:nvPr/>
        </p:nvCxnSpPr>
        <p:spPr>
          <a:xfrm>
            <a:off x="3684800" y="2862275"/>
            <a:ext cx="1498200" cy="58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07" name="Google Shape;8907;p62"/>
          <p:cNvCxnSpPr>
            <a:stCxn id="8893" idx="3"/>
            <a:endCxn id="8901" idx="1"/>
          </p:cNvCxnSpPr>
          <p:nvPr/>
        </p:nvCxnSpPr>
        <p:spPr>
          <a:xfrm>
            <a:off x="3684800" y="2280275"/>
            <a:ext cx="1498200" cy="116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08" name="Google Shape;8908;p62"/>
          <p:cNvCxnSpPr>
            <a:stCxn id="8894" idx="3"/>
            <a:endCxn id="8901" idx="1"/>
          </p:cNvCxnSpPr>
          <p:nvPr/>
        </p:nvCxnSpPr>
        <p:spPr>
          <a:xfrm>
            <a:off x="3684800" y="2571275"/>
            <a:ext cx="1498200" cy="8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9" name="Google Shape;8909;p62"/>
          <p:cNvSpPr txBox="1"/>
          <p:nvPr/>
        </p:nvSpPr>
        <p:spPr>
          <a:xfrm>
            <a:off x="4526375" y="1948513"/>
            <a:ext cx="4145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Downsampling</a:t>
            </a:r>
            <a:endParaRPr sz="2100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4" name="Google Shape;8914;p63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Categorical Variables</a:t>
            </a:r>
            <a:endParaRPr/>
          </a:p>
        </p:txBody>
      </p:sp>
      <p:sp>
        <p:nvSpPr>
          <p:cNvPr id="8915" name="Google Shape;8915;p63"/>
          <p:cNvSpPr txBox="1"/>
          <p:nvPr/>
        </p:nvSpPr>
        <p:spPr>
          <a:xfrm>
            <a:off x="538675" y="2039900"/>
            <a:ext cx="4145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Operating Airlines</a:t>
            </a:r>
            <a:endParaRPr sz="1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16" name="Google Shape;8916;p63"/>
          <p:cNvSpPr txBox="1"/>
          <p:nvPr/>
        </p:nvSpPr>
        <p:spPr>
          <a:xfrm>
            <a:off x="1242150" y="2660525"/>
            <a:ext cx="663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OH</a:t>
            </a:r>
            <a:endParaRPr sz="1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NK</a:t>
            </a:r>
            <a:endParaRPr sz="1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MQ</a:t>
            </a:r>
            <a:endParaRPr sz="180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17" name="Google Shape;8917;p63"/>
          <p:cNvSpPr txBox="1"/>
          <p:nvPr/>
        </p:nvSpPr>
        <p:spPr>
          <a:xfrm>
            <a:off x="2713450" y="1303613"/>
            <a:ext cx="4145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One-Hot Encoding !</a:t>
            </a:r>
            <a:endParaRPr sz="2100" dirty="0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cxnSp>
        <p:nvCxnSpPr>
          <p:cNvPr id="8918" name="Google Shape;8918;p63"/>
          <p:cNvCxnSpPr/>
          <p:nvPr/>
        </p:nvCxnSpPr>
        <p:spPr>
          <a:xfrm>
            <a:off x="2499150" y="3141263"/>
            <a:ext cx="229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19" name="Google Shape;8919;p63"/>
          <p:cNvSpPr txBox="1"/>
          <p:nvPr/>
        </p:nvSpPr>
        <p:spPr>
          <a:xfrm>
            <a:off x="5191600" y="2200663"/>
            <a:ext cx="4145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 OH	NK	MQ</a:t>
            </a:r>
            <a:endParaRPr sz="2100" dirty="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20" name="Google Shape;8920;p63"/>
          <p:cNvSpPr txBox="1"/>
          <p:nvPr/>
        </p:nvSpPr>
        <p:spPr>
          <a:xfrm>
            <a:off x="5267500" y="2660525"/>
            <a:ext cx="38765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	0	0</a:t>
            </a:r>
            <a:endParaRPr sz="1800" dirty="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0	1	0</a:t>
            </a:r>
            <a:endParaRPr sz="1800" dirty="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0	0	1</a:t>
            </a:r>
            <a:endParaRPr sz="1800" dirty="0">
              <a:solidFill>
                <a:schemeClr val="dk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5" name="Google Shape;8925;p64"/>
          <p:cNvSpPr txBox="1">
            <a:spLocks noGrp="1"/>
          </p:cNvSpPr>
          <p:nvPr>
            <p:ph type="title"/>
          </p:nvPr>
        </p:nvSpPr>
        <p:spPr>
          <a:xfrm>
            <a:off x="566825" y="686763"/>
            <a:ext cx="60114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Models Employed</a:t>
            </a:r>
            <a:endParaRPr sz="1900" i="0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Raleway ExtraBold"/>
                <a:ea typeface="Raleway ExtraBold"/>
                <a:cs typeface="Raleway ExtraBold"/>
                <a:sym typeface="Raleway ExtraBold"/>
              </a:rPr>
              <a:t>Decision Tree Classifier</a:t>
            </a:r>
            <a:endParaRPr sz="27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26" name="Google Shape;8926;p64"/>
          <p:cNvSpPr txBox="1">
            <a:spLocks noGrp="1"/>
          </p:cNvSpPr>
          <p:nvPr>
            <p:ph type="title"/>
          </p:nvPr>
        </p:nvSpPr>
        <p:spPr>
          <a:xfrm>
            <a:off x="566825" y="2148100"/>
            <a:ext cx="4806300" cy="18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Partitions dataset into subsets based on features 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Node represents a decision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Recursively splits data, it predicts outcomes for new instances.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Easy to interpret and powerful for both classification and regression tasks</a:t>
            </a:r>
            <a:endParaRPr sz="1400"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8927" name="Google Shape;892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231" y="1153150"/>
            <a:ext cx="3470325" cy="24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2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2" name="Google Shape;8932;p65"/>
          <p:cNvSpPr txBox="1">
            <a:spLocks noGrp="1"/>
          </p:cNvSpPr>
          <p:nvPr>
            <p:ph type="title"/>
          </p:nvPr>
        </p:nvSpPr>
        <p:spPr>
          <a:xfrm>
            <a:off x="566825" y="686763"/>
            <a:ext cx="60114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Models Employed</a:t>
            </a:r>
            <a:endParaRPr sz="1900" i="0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Raleway ExtraBold"/>
                <a:ea typeface="Raleway ExtraBold"/>
                <a:cs typeface="Raleway ExtraBold"/>
                <a:sym typeface="Raleway ExtraBold"/>
              </a:rPr>
              <a:t>Random Forest Classifier</a:t>
            </a:r>
            <a:endParaRPr sz="27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33" name="Google Shape;8933;p65"/>
          <p:cNvSpPr txBox="1">
            <a:spLocks noGrp="1"/>
          </p:cNvSpPr>
          <p:nvPr>
            <p:ph type="title"/>
          </p:nvPr>
        </p:nvSpPr>
        <p:spPr>
          <a:xfrm>
            <a:off x="566825" y="2148100"/>
            <a:ext cx="4806300" cy="18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Ensemble learning method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Uses multiple decision trees instead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Each tree is trained on a subset of features and data points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Aggregates final performance by averaging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Robust, reduces overfitting and handles noisy data well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8934" name="Google Shape;893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500" y="1427913"/>
            <a:ext cx="3466075" cy="2455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3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9" name="Google Shape;8939;p66"/>
          <p:cNvSpPr txBox="1">
            <a:spLocks noGrp="1"/>
          </p:cNvSpPr>
          <p:nvPr>
            <p:ph type="title"/>
          </p:nvPr>
        </p:nvSpPr>
        <p:spPr>
          <a:xfrm>
            <a:off x="566825" y="686763"/>
            <a:ext cx="60114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Models Employed</a:t>
            </a:r>
            <a:endParaRPr sz="1900" i="0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Raleway ExtraBold"/>
                <a:ea typeface="Raleway ExtraBold"/>
                <a:cs typeface="Raleway ExtraBold"/>
                <a:sym typeface="Raleway ExtraBold"/>
              </a:rPr>
              <a:t>Logistic Regression</a:t>
            </a:r>
            <a:endParaRPr sz="27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940" name="Google Shape;8940;p66"/>
          <p:cNvSpPr txBox="1">
            <a:spLocks noGrp="1"/>
          </p:cNvSpPr>
          <p:nvPr>
            <p:ph type="title"/>
          </p:nvPr>
        </p:nvSpPr>
        <p:spPr>
          <a:xfrm>
            <a:off x="566825" y="2148100"/>
            <a:ext cx="4806300" cy="18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Linear model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Used for binary classification despite its name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Generates probability by applying sigmoid function to linear combination of features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-"/>
            </a:pPr>
            <a:r>
              <a:rPr lang="en" sz="1400" i="0" dirty="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Simple and effective</a:t>
            </a:r>
            <a:endParaRPr sz="1400" i="0" dirty="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8941" name="Google Shape;894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500" y="1378800"/>
            <a:ext cx="3574426" cy="26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" name="Google Shape;3797;p40"/>
          <p:cNvSpPr/>
          <p:nvPr/>
        </p:nvSpPr>
        <p:spPr>
          <a:xfrm>
            <a:off x="3991350" y="10800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40"/>
          <p:cNvSpPr txBox="1">
            <a:spLocks noGrp="1"/>
          </p:cNvSpPr>
          <p:nvPr>
            <p:ph type="title"/>
          </p:nvPr>
        </p:nvSpPr>
        <p:spPr>
          <a:xfrm>
            <a:off x="2183000" y="2325650"/>
            <a:ext cx="4904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Motivation</a:t>
            </a:r>
            <a:endParaRPr/>
          </a:p>
        </p:txBody>
      </p:sp>
      <p:sp>
        <p:nvSpPr>
          <p:cNvPr id="3799" name="Google Shape;3799;p40"/>
          <p:cNvSpPr txBox="1">
            <a:spLocks noGrp="1"/>
          </p:cNvSpPr>
          <p:nvPr>
            <p:ph type="title" idx="2"/>
          </p:nvPr>
        </p:nvSpPr>
        <p:spPr>
          <a:xfrm>
            <a:off x="4114800" y="13152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00" name="Google Shape;3800;p40"/>
          <p:cNvSpPr txBox="1">
            <a:spLocks noGrp="1"/>
          </p:cNvSpPr>
          <p:nvPr>
            <p:ph type="subTitle" idx="1"/>
          </p:nvPr>
        </p:nvSpPr>
        <p:spPr>
          <a:xfrm>
            <a:off x="2262300" y="3240504"/>
            <a:ext cx="4619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Formulation, Data Preparation</a:t>
            </a:r>
            <a:endParaRPr/>
          </a:p>
        </p:txBody>
      </p:sp>
      <p:grpSp>
        <p:nvGrpSpPr>
          <p:cNvPr id="3801" name="Google Shape;3801;p40"/>
          <p:cNvGrpSpPr/>
          <p:nvPr/>
        </p:nvGrpSpPr>
        <p:grpSpPr>
          <a:xfrm flipH="1">
            <a:off x="957894" y="1435116"/>
            <a:ext cx="1143167" cy="451268"/>
            <a:chOff x="5454775" y="-1447800"/>
            <a:chExt cx="3232025" cy="1275850"/>
          </a:xfrm>
        </p:grpSpPr>
        <p:sp>
          <p:nvSpPr>
            <p:cNvPr id="3802" name="Google Shape;3802;p4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0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0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0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0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0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0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0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0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0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0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0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4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4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0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0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0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0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0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0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0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0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0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0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0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0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0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0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0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40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40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0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0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0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0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0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4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4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4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4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4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4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4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4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4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4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4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4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4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4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0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0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0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0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4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4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0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0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6" name="Google Shape;8946;p67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Irrelevant Features</a:t>
            </a:r>
            <a:endParaRPr/>
          </a:p>
        </p:txBody>
      </p:sp>
      <p:grpSp>
        <p:nvGrpSpPr>
          <p:cNvPr id="8947" name="Google Shape;8947;p67"/>
          <p:cNvGrpSpPr/>
          <p:nvPr/>
        </p:nvGrpSpPr>
        <p:grpSpPr>
          <a:xfrm>
            <a:off x="796967" y="1717732"/>
            <a:ext cx="187346" cy="293004"/>
            <a:chOff x="3327175" y="4078200"/>
            <a:chExt cx="209700" cy="335475"/>
          </a:xfrm>
        </p:grpSpPr>
        <p:sp>
          <p:nvSpPr>
            <p:cNvPr id="8948" name="Google Shape;8948;p67"/>
            <p:cNvSpPr/>
            <p:nvPr/>
          </p:nvSpPr>
          <p:spPr>
            <a:xfrm>
              <a:off x="3413375" y="4208650"/>
              <a:ext cx="37300" cy="37300"/>
            </a:xfrm>
            <a:custGeom>
              <a:avLst/>
              <a:gdLst/>
              <a:ahLst/>
              <a:cxnLst/>
              <a:rect l="l" t="t" r="r" b="b"/>
              <a:pathLst>
                <a:path w="1492" h="1492" extrusionOk="0">
                  <a:moveTo>
                    <a:pt x="606" y="1"/>
                  </a:moveTo>
                  <a:lnTo>
                    <a:pt x="466" y="47"/>
                  </a:lnTo>
                  <a:lnTo>
                    <a:pt x="233" y="234"/>
                  </a:lnTo>
                  <a:lnTo>
                    <a:pt x="47" y="467"/>
                  </a:lnTo>
                  <a:lnTo>
                    <a:pt x="0" y="607"/>
                  </a:lnTo>
                  <a:lnTo>
                    <a:pt x="0" y="746"/>
                  </a:lnTo>
                  <a:lnTo>
                    <a:pt x="0" y="886"/>
                  </a:lnTo>
                  <a:lnTo>
                    <a:pt x="47" y="1026"/>
                  </a:lnTo>
                  <a:lnTo>
                    <a:pt x="233" y="1259"/>
                  </a:lnTo>
                  <a:lnTo>
                    <a:pt x="466" y="1399"/>
                  </a:lnTo>
                  <a:lnTo>
                    <a:pt x="606" y="1445"/>
                  </a:lnTo>
                  <a:lnTo>
                    <a:pt x="746" y="1492"/>
                  </a:lnTo>
                  <a:lnTo>
                    <a:pt x="886" y="1445"/>
                  </a:lnTo>
                  <a:lnTo>
                    <a:pt x="1025" y="1399"/>
                  </a:lnTo>
                  <a:lnTo>
                    <a:pt x="1258" y="1259"/>
                  </a:lnTo>
                  <a:lnTo>
                    <a:pt x="1398" y="1026"/>
                  </a:lnTo>
                  <a:lnTo>
                    <a:pt x="1445" y="886"/>
                  </a:lnTo>
                  <a:lnTo>
                    <a:pt x="1491" y="746"/>
                  </a:lnTo>
                  <a:lnTo>
                    <a:pt x="1445" y="607"/>
                  </a:lnTo>
                  <a:lnTo>
                    <a:pt x="1398" y="467"/>
                  </a:lnTo>
                  <a:lnTo>
                    <a:pt x="1258" y="234"/>
                  </a:lnTo>
                  <a:lnTo>
                    <a:pt x="1025" y="4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67"/>
            <p:cNvSpPr/>
            <p:nvPr/>
          </p:nvSpPr>
          <p:spPr>
            <a:xfrm>
              <a:off x="3364450" y="4392700"/>
              <a:ext cx="135150" cy="20975"/>
            </a:xfrm>
            <a:custGeom>
              <a:avLst/>
              <a:gdLst/>
              <a:ahLst/>
              <a:cxnLst/>
              <a:rect l="l" t="t" r="r" b="b"/>
              <a:pathLst>
                <a:path w="5406" h="839" extrusionOk="0">
                  <a:moveTo>
                    <a:pt x="0" y="0"/>
                  </a:moveTo>
                  <a:lnTo>
                    <a:pt x="0" y="839"/>
                  </a:lnTo>
                  <a:lnTo>
                    <a:pt x="5405" y="839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67"/>
            <p:cNvSpPr/>
            <p:nvPr/>
          </p:nvSpPr>
          <p:spPr>
            <a:xfrm>
              <a:off x="3364450" y="4350775"/>
              <a:ext cx="135150" cy="22150"/>
            </a:xfrm>
            <a:custGeom>
              <a:avLst/>
              <a:gdLst/>
              <a:ahLst/>
              <a:cxnLst/>
              <a:rect l="l" t="t" r="r" b="b"/>
              <a:pathLst>
                <a:path w="5406" h="886" extrusionOk="0">
                  <a:moveTo>
                    <a:pt x="0" y="0"/>
                  </a:moveTo>
                  <a:lnTo>
                    <a:pt x="0" y="885"/>
                  </a:lnTo>
                  <a:lnTo>
                    <a:pt x="5405" y="885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67"/>
            <p:cNvSpPr/>
            <p:nvPr/>
          </p:nvSpPr>
          <p:spPr>
            <a:xfrm>
              <a:off x="3328350" y="4123625"/>
              <a:ext cx="207350" cy="207350"/>
            </a:xfrm>
            <a:custGeom>
              <a:avLst/>
              <a:gdLst/>
              <a:ahLst/>
              <a:cxnLst/>
              <a:rect l="l" t="t" r="r" b="b"/>
              <a:pathLst>
                <a:path w="8294" h="8294" extrusionOk="0">
                  <a:moveTo>
                    <a:pt x="4520" y="1957"/>
                  </a:moveTo>
                  <a:lnTo>
                    <a:pt x="4520" y="2656"/>
                  </a:lnTo>
                  <a:lnTo>
                    <a:pt x="4892" y="2843"/>
                  </a:lnTo>
                  <a:lnTo>
                    <a:pt x="5405" y="2330"/>
                  </a:lnTo>
                  <a:lnTo>
                    <a:pt x="5964" y="2843"/>
                  </a:lnTo>
                  <a:lnTo>
                    <a:pt x="5451" y="3355"/>
                  </a:lnTo>
                  <a:lnTo>
                    <a:pt x="5638" y="3728"/>
                  </a:lnTo>
                  <a:lnTo>
                    <a:pt x="6337" y="3728"/>
                  </a:lnTo>
                  <a:lnTo>
                    <a:pt x="6337" y="4520"/>
                  </a:lnTo>
                  <a:lnTo>
                    <a:pt x="5638" y="4520"/>
                  </a:lnTo>
                  <a:lnTo>
                    <a:pt x="5451" y="4893"/>
                  </a:lnTo>
                  <a:lnTo>
                    <a:pt x="5964" y="5405"/>
                  </a:lnTo>
                  <a:lnTo>
                    <a:pt x="5405" y="5964"/>
                  </a:lnTo>
                  <a:lnTo>
                    <a:pt x="4892" y="5452"/>
                  </a:lnTo>
                  <a:lnTo>
                    <a:pt x="4520" y="5592"/>
                  </a:lnTo>
                  <a:lnTo>
                    <a:pt x="4520" y="6337"/>
                  </a:lnTo>
                  <a:lnTo>
                    <a:pt x="3774" y="6337"/>
                  </a:lnTo>
                  <a:lnTo>
                    <a:pt x="3774" y="5592"/>
                  </a:lnTo>
                  <a:lnTo>
                    <a:pt x="3401" y="5452"/>
                  </a:lnTo>
                  <a:lnTo>
                    <a:pt x="2889" y="5964"/>
                  </a:lnTo>
                  <a:lnTo>
                    <a:pt x="2330" y="5405"/>
                  </a:lnTo>
                  <a:lnTo>
                    <a:pt x="2842" y="4893"/>
                  </a:lnTo>
                  <a:lnTo>
                    <a:pt x="2656" y="4520"/>
                  </a:lnTo>
                  <a:lnTo>
                    <a:pt x="1957" y="4520"/>
                  </a:lnTo>
                  <a:lnTo>
                    <a:pt x="1957" y="3728"/>
                  </a:lnTo>
                  <a:lnTo>
                    <a:pt x="2656" y="3728"/>
                  </a:lnTo>
                  <a:lnTo>
                    <a:pt x="2842" y="3355"/>
                  </a:lnTo>
                  <a:lnTo>
                    <a:pt x="2330" y="2843"/>
                  </a:lnTo>
                  <a:lnTo>
                    <a:pt x="2889" y="2330"/>
                  </a:lnTo>
                  <a:lnTo>
                    <a:pt x="3401" y="2843"/>
                  </a:lnTo>
                  <a:lnTo>
                    <a:pt x="3774" y="2656"/>
                  </a:lnTo>
                  <a:lnTo>
                    <a:pt x="3774" y="1957"/>
                  </a:lnTo>
                  <a:close/>
                  <a:moveTo>
                    <a:pt x="0" y="1"/>
                  </a:moveTo>
                  <a:lnTo>
                    <a:pt x="1305" y="8294"/>
                  </a:lnTo>
                  <a:lnTo>
                    <a:pt x="6989" y="8294"/>
                  </a:lnTo>
                  <a:lnTo>
                    <a:pt x="82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67"/>
            <p:cNvSpPr/>
            <p:nvPr/>
          </p:nvSpPr>
          <p:spPr>
            <a:xfrm>
              <a:off x="3327175" y="4078200"/>
              <a:ext cx="209700" cy="25650"/>
            </a:xfrm>
            <a:custGeom>
              <a:avLst/>
              <a:gdLst/>
              <a:ahLst/>
              <a:cxnLst/>
              <a:rect l="l" t="t" r="r" b="b"/>
              <a:pathLst>
                <a:path w="8388" h="1026" extrusionOk="0">
                  <a:moveTo>
                    <a:pt x="1" y="0"/>
                  </a:moveTo>
                  <a:lnTo>
                    <a:pt x="1" y="1026"/>
                  </a:lnTo>
                  <a:lnTo>
                    <a:pt x="8387" y="1026"/>
                  </a:lnTo>
                  <a:lnTo>
                    <a:pt x="8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3" name="Google Shape;8953;p67"/>
          <p:cNvSpPr/>
          <p:nvPr/>
        </p:nvSpPr>
        <p:spPr>
          <a:xfrm>
            <a:off x="740751" y="2875933"/>
            <a:ext cx="299736" cy="293004"/>
          </a:xfrm>
          <a:custGeom>
            <a:avLst/>
            <a:gdLst/>
            <a:ahLst/>
            <a:cxnLst/>
            <a:rect l="l" t="t" r="r" b="b"/>
            <a:pathLst>
              <a:path w="13420" h="13419" extrusionOk="0">
                <a:moveTo>
                  <a:pt x="6710" y="0"/>
                </a:moveTo>
                <a:lnTo>
                  <a:pt x="6430" y="47"/>
                </a:lnTo>
                <a:lnTo>
                  <a:pt x="6151" y="140"/>
                </a:lnTo>
                <a:lnTo>
                  <a:pt x="5918" y="233"/>
                </a:lnTo>
                <a:lnTo>
                  <a:pt x="5731" y="420"/>
                </a:lnTo>
                <a:lnTo>
                  <a:pt x="5545" y="606"/>
                </a:lnTo>
                <a:lnTo>
                  <a:pt x="5405" y="839"/>
                </a:lnTo>
                <a:lnTo>
                  <a:pt x="5312" y="1119"/>
                </a:lnTo>
                <a:lnTo>
                  <a:pt x="5312" y="1398"/>
                </a:lnTo>
                <a:lnTo>
                  <a:pt x="5312" y="1631"/>
                </a:lnTo>
                <a:lnTo>
                  <a:pt x="5359" y="1864"/>
                </a:lnTo>
                <a:lnTo>
                  <a:pt x="5452" y="2051"/>
                </a:lnTo>
                <a:lnTo>
                  <a:pt x="5592" y="2237"/>
                </a:lnTo>
                <a:lnTo>
                  <a:pt x="5731" y="2377"/>
                </a:lnTo>
                <a:lnTo>
                  <a:pt x="5918" y="2516"/>
                </a:lnTo>
                <a:lnTo>
                  <a:pt x="6104" y="2656"/>
                </a:lnTo>
                <a:lnTo>
                  <a:pt x="6290" y="2749"/>
                </a:lnTo>
                <a:lnTo>
                  <a:pt x="6290" y="3728"/>
                </a:lnTo>
                <a:lnTo>
                  <a:pt x="3681" y="3728"/>
                </a:lnTo>
                <a:lnTo>
                  <a:pt x="3681" y="4520"/>
                </a:lnTo>
                <a:lnTo>
                  <a:pt x="6290" y="4520"/>
                </a:lnTo>
                <a:lnTo>
                  <a:pt x="6290" y="5498"/>
                </a:lnTo>
                <a:lnTo>
                  <a:pt x="4846" y="5498"/>
                </a:lnTo>
                <a:lnTo>
                  <a:pt x="4846" y="6290"/>
                </a:lnTo>
                <a:lnTo>
                  <a:pt x="6290" y="6290"/>
                </a:lnTo>
                <a:lnTo>
                  <a:pt x="6290" y="12627"/>
                </a:lnTo>
                <a:lnTo>
                  <a:pt x="5918" y="12580"/>
                </a:lnTo>
                <a:lnTo>
                  <a:pt x="5592" y="12487"/>
                </a:lnTo>
                <a:lnTo>
                  <a:pt x="5219" y="12394"/>
                </a:lnTo>
                <a:lnTo>
                  <a:pt x="4893" y="12254"/>
                </a:lnTo>
                <a:lnTo>
                  <a:pt x="4613" y="12114"/>
                </a:lnTo>
                <a:lnTo>
                  <a:pt x="4287" y="11928"/>
                </a:lnTo>
                <a:lnTo>
                  <a:pt x="3728" y="11509"/>
                </a:lnTo>
                <a:lnTo>
                  <a:pt x="3262" y="10996"/>
                </a:lnTo>
                <a:lnTo>
                  <a:pt x="3076" y="10717"/>
                </a:lnTo>
                <a:lnTo>
                  <a:pt x="2889" y="10391"/>
                </a:lnTo>
                <a:lnTo>
                  <a:pt x="2703" y="10111"/>
                </a:lnTo>
                <a:lnTo>
                  <a:pt x="2610" y="9738"/>
                </a:lnTo>
                <a:lnTo>
                  <a:pt x="2470" y="9412"/>
                </a:lnTo>
                <a:lnTo>
                  <a:pt x="2423" y="9086"/>
                </a:lnTo>
                <a:lnTo>
                  <a:pt x="4147" y="10251"/>
                </a:lnTo>
                <a:lnTo>
                  <a:pt x="4613" y="9598"/>
                </a:lnTo>
                <a:lnTo>
                  <a:pt x="1818" y="7735"/>
                </a:lnTo>
                <a:lnTo>
                  <a:pt x="1" y="10484"/>
                </a:lnTo>
                <a:lnTo>
                  <a:pt x="653" y="10950"/>
                </a:lnTo>
                <a:lnTo>
                  <a:pt x="1678" y="9412"/>
                </a:lnTo>
                <a:lnTo>
                  <a:pt x="1771" y="9831"/>
                </a:lnTo>
                <a:lnTo>
                  <a:pt x="1911" y="10251"/>
                </a:lnTo>
                <a:lnTo>
                  <a:pt x="2097" y="10623"/>
                </a:lnTo>
                <a:lnTo>
                  <a:pt x="2330" y="10996"/>
                </a:lnTo>
                <a:lnTo>
                  <a:pt x="2563" y="11369"/>
                </a:lnTo>
                <a:lnTo>
                  <a:pt x="2843" y="11695"/>
                </a:lnTo>
                <a:lnTo>
                  <a:pt x="3122" y="11975"/>
                </a:lnTo>
                <a:lnTo>
                  <a:pt x="3448" y="12301"/>
                </a:lnTo>
                <a:lnTo>
                  <a:pt x="3775" y="12534"/>
                </a:lnTo>
                <a:lnTo>
                  <a:pt x="4147" y="12767"/>
                </a:lnTo>
                <a:lnTo>
                  <a:pt x="4520" y="12953"/>
                </a:lnTo>
                <a:lnTo>
                  <a:pt x="4939" y="13139"/>
                </a:lnTo>
                <a:lnTo>
                  <a:pt x="5359" y="13279"/>
                </a:lnTo>
                <a:lnTo>
                  <a:pt x="5778" y="13372"/>
                </a:lnTo>
                <a:lnTo>
                  <a:pt x="6244" y="13419"/>
                </a:lnTo>
                <a:lnTo>
                  <a:pt x="7129" y="13419"/>
                </a:lnTo>
                <a:lnTo>
                  <a:pt x="7595" y="13372"/>
                </a:lnTo>
                <a:lnTo>
                  <a:pt x="8014" y="13279"/>
                </a:lnTo>
                <a:lnTo>
                  <a:pt x="8434" y="13139"/>
                </a:lnTo>
                <a:lnTo>
                  <a:pt x="8853" y="12953"/>
                </a:lnTo>
                <a:lnTo>
                  <a:pt x="9226" y="12767"/>
                </a:lnTo>
                <a:lnTo>
                  <a:pt x="9599" y="12534"/>
                </a:lnTo>
                <a:lnTo>
                  <a:pt x="9925" y="12301"/>
                </a:lnTo>
                <a:lnTo>
                  <a:pt x="10251" y="11975"/>
                </a:lnTo>
                <a:lnTo>
                  <a:pt x="10530" y="11695"/>
                </a:lnTo>
                <a:lnTo>
                  <a:pt x="10810" y="11369"/>
                </a:lnTo>
                <a:lnTo>
                  <a:pt x="11043" y="10996"/>
                </a:lnTo>
                <a:lnTo>
                  <a:pt x="11276" y="10623"/>
                </a:lnTo>
                <a:lnTo>
                  <a:pt x="11462" y="10251"/>
                </a:lnTo>
                <a:lnTo>
                  <a:pt x="11602" y="9831"/>
                </a:lnTo>
                <a:lnTo>
                  <a:pt x="11695" y="9412"/>
                </a:lnTo>
                <a:lnTo>
                  <a:pt x="12720" y="10950"/>
                </a:lnTo>
                <a:lnTo>
                  <a:pt x="13419" y="10484"/>
                </a:lnTo>
                <a:lnTo>
                  <a:pt x="11555" y="7735"/>
                </a:lnTo>
                <a:lnTo>
                  <a:pt x="8806" y="9598"/>
                </a:lnTo>
                <a:lnTo>
                  <a:pt x="9226" y="10251"/>
                </a:lnTo>
                <a:lnTo>
                  <a:pt x="10996" y="9086"/>
                </a:lnTo>
                <a:lnTo>
                  <a:pt x="10996" y="9086"/>
                </a:lnTo>
                <a:lnTo>
                  <a:pt x="10903" y="9412"/>
                </a:lnTo>
                <a:lnTo>
                  <a:pt x="10810" y="9738"/>
                </a:lnTo>
                <a:lnTo>
                  <a:pt x="10670" y="10111"/>
                </a:lnTo>
                <a:lnTo>
                  <a:pt x="10484" y="10391"/>
                </a:lnTo>
                <a:lnTo>
                  <a:pt x="10297" y="10717"/>
                </a:lnTo>
                <a:lnTo>
                  <a:pt x="10111" y="10996"/>
                </a:lnTo>
                <a:lnTo>
                  <a:pt x="9645" y="11509"/>
                </a:lnTo>
                <a:lnTo>
                  <a:pt x="9086" y="11928"/>
                </a:lnTo>
                <a:lnTo>
                  <a:pt x="8806" y="12114"/>
                </a:lnTo>
                <a:lnTo>
                  <a:pt x="8480" y="12254"/>
                </a:lnTo>
                <a:lnTo>
                  <a:pt x="8154" y="12394"/>
                </a:lnTo>
                <a:lnTo>
                  <a:pt x="7781" y="12487"/>
                </a:lnTo>
                <a:lnTo>
                  <a:pt x="7455" y="12580"/>
                </a:lnTo>
                <a:lnTo>
                  <a:pt x="7083" y="12627"/>
                </a:lnTo>
                <a:lnTo>
                  <a:pt x="7083" y="6290"/>
                </a:lnTo>
                <a:lnTo>
                  <a:pt x="8527" y="6290"/>
                </a:lnTo>
                <a:lnTo>
                  <a:pt x="8527" y="5498"/>
                </a:lnTo>
                <a:lnTo>
                  <a:pt x="7083" y="5498"/>
                </a:lnTo>
                <a:lnTo>
                  <a:pt x="7083" y="4520"/>
                </a:lnTo>
                <a:lnTo>
                  <a:pt x="9692" y="4520"/>
                </a:lnTo>
                <a:lnTo>
                  <a:pt x="9692" y="3728"/>
                </a:lnTo>
                <a:lnTo>
                  <a:pt x="7083" y="3728"/>
                </a:lnTo>
                <a:lnTo>
                  <a:pt x="7083" y="2749"/>
                </a:lnTo>
                <a:lnTo>
                  <a:pt x="7316" y="2656"/>
                </a:lnTo>
                <a:lnTo>
                  <a:pt x="7502" y="2516"/>
                </a:lnTo>
                <a:lnTo>
                  <a:pt x="7642" y="2377"/>
                </a:lnTo>
                <a:lnTo>
                  <a:pt x="7781" y="2237"/>
                </a:lnTo>
                <a:lnTo>
                  <a:pt x="7921" y="2051"/>
                </a:lnTo>
                <a:lnTo>
                  <a:pt x="8014" y="1864"/>
                </a:lnTo>
                <a:lnTo>
                  <a:pt x="8061" y="1631"/>
                </a:lnTo>
                <a:lnTo>
                  <a:pt x="8061" y="1398"/>
                </a:lnTo>
                <a:lnTo>
                  <a:pt x="8061" y="1119"/>
                </a:lnTo>
                <a:lnTo>
                  <a:pt x="7968" y="839"/>
                </a:lnTo>
                <a:lnTo>
                  <a:pt x="7828" y="606"/>
                </a:lnTo>
                <a:lnTo>
                  <a:pt x="7688" y="420"/>
                </a:lnTo>
                <a:lnTo>
                  <a:pt x="7455" y="233"/>
                </a:lnTo>
                <a:lnTo>
                  <a:pt x="7222" y="140"/>
                </a:lnTo>
                <a:lnTo>
                  <a:pt x="6989" y="47"/>
                </a:lnTo>
                <a:lnTo>
                  <a:pt x="67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54" name="Google Shape;895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574" y="1386226"/>
            <a:ext cx="3671626" cy="1966275"/>
          </a:xfrm>
          <a:prstGeom prst="rect">
            <a:avLst/>
          </a:prstGeom>
          <a:noFill/>
          <a:ln>
            <a:noFill/>
          </a:ln>
        </p:spPr>
      </p:pic>
      <p:sp>
        <p:nvSpPr>
          <p:cNvPr id="8955" name="Google Shape;8955;p67"/>
          <p:cNvSpPr/>
          <p:nvPr/>
        </p:nvSpPr>
        <p:spPr>
          <a:xfrm>
            <a:off x="5883982" y="1441204"/>
            <a:ext cx="1074300" cy="1730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8956" name="Google Shape;8956;p67"/>
          <p:cNvSpPr txBox="1"/>
          <p:nvPr/>
        </p:nvSpPr>
        <p:spPr>
          <a:xfrm>
            <a:off x="5634875" y="3276100"/>
            <a:ext cx="3401100" cy="6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Model was over-fitting on </a:t>
            </a:r>
            <a:endParaRPr i="1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training data initially</a:t>
            </a:r>
            <a:endParaRPr i="1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8957" name="Google Shape;8957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50" y="1386225"/>
            <a:ext cx="5173124" cy="284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2" name="Google Shape;8962;p68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 Tuning</a:t>
            </a:r>
            <a:endParaRPr/>
          </a:p>
        </p:txBody>
      </p:sp>
      <p:sp>
        <p:nvSpPr>
          <p:cNvPr id="8963" name="Google Shape;8963;p68"/>
          <p:cNvSpPr txBox="1">
            <a:spLocks noGrp="1"/>
          </p:cNvSpPr>
          <p:nvPr>
            <p:ph type="title" idx="2"/>
          </p:nvPr>
        </p:nvSpPr>
        <p:spPr>
          <a:xfrm>
            <a:off x="1368069" y="1604124"/>
            <a:ext cx="3802500" cy="3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2"/>
                </a:solidFill>
              </a:rPr>
              <a:t>GridSearch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8964" name="Google Shape;8964;p68"/>
          <p:cNvSpPr txBox="1">
            <a:spLocks noGrp="1"/>
          </p:cNvSpPr>
          <p:nvPr>
            <p:ph type="subTitle" idx="1"/>
          </p:nvPr>
        </p:nvSpPr>
        <p:spPr>
          <a:xfrm>
            <a:off x="1368069" y="1793335"/>
            <a:ext cx="38025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parameters in a grid</a:t>
            </a:r>
            <a:endParaRPr/>
          </a:p>
        </p:txBody>
      </p:sp>
      <p:sp>
        <p:nvSpPr>
          <p:cNvPr id="8965" name="Google Shape;8965;p68"/>
          <p:cNvSpPr/>
          <p:nvPr/>
        </p:nvSpPr>
        <p:spPr>
          <a:xfrm>
            <a:off x="551575" y="1532949"/>
            <a:ext cx="678000" cy="663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6" name="Google Shape;8966;p68"/>
          <p:cNvSpPr/>
          <p:nvPr/>
        </p:nvSpPr>
        <p:spPr>
          <a:xfrm>
            <a:off x="551575" y="2690970"/>
            <a:ext cx="678000" cy="663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67" name="Google Shape;8967;p68"/>
          <p:cNvGrpSpPr/>
          <p:nvPr/>
        </p:nvGrpSpPr>
        <p:grpSpPr>
          <a:xfrm>
            <a:off x="796967" y="1717732"/>
            <a:ext cx="187346" cy="293004"/>
            <a:chOff x="3327175" y="4078200"/>
            <a:chExt cx="209700" cy="335475"/>
          </a:xfrm>
        </p:grpSpPr>
        <p:sp>
          <p:nvSpPr>
            <p:cNvPr id="8968" name="Google Shape;8968;p68"/>
            <p:cNvSpPr/>
            <p:nvPr/>
          </p:nvSpPr>
          <p:spPr>
            <a:xfrm>
              <a:off x="3413375" y="4208650"/>
              <a:ext cx="37300" cy="37300"/>
            </a:xfrm>
            <a:custGeom>
              <a:avLst/>
              <a:gdLst/>
              <a:ahLst/>
              <a:cxnLst/>
              <a:rect l="l" t="t" r="r" b="b"/>
              <a:pathLst>
                <a:path w="1492" h="1492" extrusionOk="0">
                  <a:moveTo>
                    <a:pt x="606" y="1"/>
                  </a:moveTo>
                  <a:lnTo>
                    <a:pt x="466" y="47"/>
                  </a:lnTo>
                  <a:lnTo>
                    <a:pt x="233" y="234"/>
                  </a:lnTo>
                  <a:lnTo>
                    <a:pt x="47" y="467"/>
                  </a:lnTo>
                  <a:lnTo>
                    <a:pt x="0" y="607"/>
                  </a:lnTo>
                  <a:lnTo>
                    <a:pt x="0" y="746"/>
                  </a:lnTo>
                  <a:lnTo>
                    <a:pt x="0" y="886"/>
                  </a:lnTo>
                  <a:lnTo>
                    <a:pt x="47" y="1026"/>
                  </a:lnTo>
                  <a:lnTo>
                    <a:pt x="233" y="1259"/>
                  </a:lnTo>
                  <a:lnTo>
                    <a:pt x="466" y="1399"/>
                  </a:lnTo>
                  <a:lnTo>
                    <a:pt x="606" y="1445"/>
                  </a:lnTo>
                  <a:lnTo>
                    <a:pt x="746" y="1492"/>
                  </a:lnTo>
                  <a:lnTo>
                    <a:pt x="886" y="1445"/>
                  </a:lnTo>
                  <a:lnTo>
                    <a:pt x="1025" y="1399"/>
                  </a:lnTo>
                  <a:lnTo>
                    <a:pt x="1258" y="1259"/>
                  </a:lnTo>
                  <a:lnTo>
                    <a:pt x="1398" y="1026"/>
                  </a:lnTo>
                  <a:lnTo>
                    <a:pt x="1445" y="886"/>
                  </a:lnTo>
                  <a:lnTo>
                    <a:pt x="1491" y="746"/>
                  </a:lnTo>
                  <a:lnTo>
                    <a:pt x="1445" y="607"/>
                  </a:lnTo>
                  <a:lnTo>
                    <a:pt x="1398" y="467"/>
                  </a:lnTo>
                  <a:lnTo>
                    <a:pt x="1258" y="234"/>
                  </a:lnTo>
                  <a:lnTo>
                    <a:pt x="1025" y="4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8"/>
            <p:cNvSpPr/>
            <p:nvPr/>
          </p:nvSpPr>
          <p:spPr>
            <a:xfrm>
              <a:off x="3364450" y="4392700"/>
              <a:ext cx="135150" cy="20975"/>
            </a:xfrm>
            <a:custGeom>
              <a:avLst/>
              <a:gdLst/>
              <a:ahLst/>
              <a:cxnLst/>
              <a:rect l="l" t="t" r="r" b="b"/>
              <a:pathLst>
                <a:path w="5406" h="839" extrusionOk="0">
                  <a:moveTo>
                    <a:pt x="0" y="0"/>
                  </a:moveTo>
                  <a:lnTo>
                    <a:pt x="0" y="839"/>
                  </a:lnTo>
                  <a:lnTo>
                    <a:pt x="5405" y="839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8"/>
            <p:cNvSpPr/>
            <p:nvPr/>
          </p:nvSpPr>
          <p:spPr>
            <a:xfrm>
              <a:off x="3364450" y="4350775"/>
              <a:ext cx="135150" cy="22150"/>
            </a:xfrm>
            <a:custGeom>
              <a:avLst/>
              <a:gdLst/>
              <a:ahLst/>
              <a:cxnLst/>
              <a:rect l="l" t="t" r="r" b="b"/>
              <a:pathLst>
                <a:path w="5406" h="886" extrusionOk="0">
                  <a:moveTo>
                    <a:pt x="0" y="0"/>
                  </a:moveTo>
                  <a:lnTo>
                    <a:pt x="0" y="885"/>
                  </a:lnTo>
                  <a:lnTo>
                    <a:pt x="5405" y="885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8"/>
            <p:cNvSpPr/>
            <p:nvPr/>
          </p:nvSpPr>
          <p:spPr>
            <a:xfrm>
              <a:off x="3328350" y="4123625"/>
              <a:ext cx="207350" cy="207350"/>
            </a:xfrm>
            <a:custGeom>
              <a:avLst/>
              <a:gdLst/>
              <a:ahLst/>
              <a:cxnLst/>
              <a:rect l="l" t="t" r="r" b="b"/>
              <a:pathLst>
                <a:path w="8294" h="8294" extrusionOk="0">
                  <a:moveTo>
                    <a:pt x="4520" y="1957"/>
                  </a:moveTo>
                  <a:lnTo>
                    <a:pt x="4520" y="2656"/>
                  </a:lnTo>
                  <a:lnTo>
                    <a:pt x="4892" y="2843"/>
                  </a:lnTo>
                  <a:lnTo>
                    <a:pt x="5405" y="2330"/>
                  </a:lnTo>
                  <a:lnTo>
                    <a:pt x="5964" y="2843"/>
                  </a:lnTo>
                  <a:lnTo>
                    <a:pt x="5451" y="3355"/>
                  </a:lnTo>
                  <a:lnTo>
                    <a:pt x="5638" y="3728"/>
                  </a:lnTo>
                  <a:lnTo>
                    <a:pt x="6337" y="3728"/>
                  </a:lnTo>
                  <a:lnTo>
                    <a:pt x="6337" y="4520"/>
                  </a:lnTo>
                  <a:lnTo>
                    <a:pt x="5638" y="4520"/>
                  </a:lnTo>
                  <a:lnTo>
                    <a:pt x="5451" y="4893"/>
                  </a:lnTo>
                  <a:lnTo>
                    <a:pt x="5964" y="5405"/>
                  </a:lnTo>
                  <a:lnTo>
                    <a:pt x="5405" y="5964"/>
                  </a:lnTo>
                  <a:lnTo>
                    <a:pt x="4892" y="5452"/>
                  </a:lnTo>
                  <a:lnTo>
                    <a:pt x="4520" y="5592"/>
                  </a:lnTo>
                  <a:lnTo>
                    <a:pt x="4520" y="6337"/>
                  </a:lnTo>
                  <a:lnTo>
                    <a:pt x="3774" y="6337"/>
                  </a:lnTo>
                  <a:lnTo>
                    <a:pt x="3774" y="5592"/>
                  </a:lnTo>
                  <a:lnTo>
                    <a:pt x="3401" y="5452"/>
                  </a:lnTo>
                  <a:lnTo>
                    <a:pt x="2889" y="5964"/>
                  </a:lnTo>
                  <a:lnTo>
                    <a:pt x="2330" y="5405"/>
                  </a:lnTo>
                  <a:lnTo>
                    <a:pt x="2842" y="4893"/>
                  </a:lnTo>
                  <a:lnTo>
                    <a:pt x="2656" y="4520"/>
                  </a:lnTo>
                  <a:lnTo>
                    <a:pt x="1957" y="4520"/>
                  </a:lnTo>
                  <a:lnTo>
                    <a:pt x="1957" y="3728"/>
                  </a:lnTo>
                  <a:lnTo>
                    <a:pt x="2656" y="3728"/>
                  </a:lnTo>
                  <a:lnTo>
                    <a:pt x="2842" y="3355"/>
                  </a:lnTo>
                  <a:lnTo>
                    <a:pt x="2330" y="2843"/>
                  </a:lnTo>
                  <a:lnTo>
                    <a:pt x="2889" y="2330"/>
                  </a:lnTo>
                  <a:lnTo>
                    <a:pt x="3401" y="2843"/>
                  </a:lnTo>
                  <a:lnTo>
                    <a:pt x="3774" y="2656"/>
                  </a:lnTo>
                  <a:lnTo>
                    <a:pt x="3774" y="1957"/>
                  </a:lnTo>
                  <a:close/>
                  <a:moveTo>
                    <a:pt x="0" y="1"/>
                  </a:moveTo>
                  <a:lnTo>
                    <a:pt x="1305" y="8294"/>
                  </a:lnTo>
                  <a:lnTo>
                    <a:pt x="6989" y="8294"/>
                  </a:lnTo>
                  <a:lnTo>
                    <a:pt x="82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68"/>
            <p:cNvSpPr/>
            <p:nvPr/>
          </p:nvSpPr>
          <p:spPr>
            <a:xfrm>
              <a:off x="3327175" y="4078200"/>
              <a:ext cx="209700" cy="25650"/>
            </a:xfrm>
            <a:custGeom>
              <a:avLst/>
              <a:gdLst/>
              <a:ahLst/>
              <a:cxnLst/>
              <a:rect l="l" t="t" r="r" b="b"/>
              <a:pathLst>
                <a:path w="8388" h="1026" extrusionOk="0">
                  <a:moveTo>
                    <a:pt x="1" y="0"/>
                  </a:moveTo>
                  <a:lnTo>
                    <a:pt x="1" y="1026"/>
                  </a:lnTo>
                  <a:lnTo>
                    <a:pt x="8387" y="1026"/>
                  </a:lnTo>
                  <a:lnTo>
                    <a:pt x="8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3" name="Google Shape;8973;p68"/>
          <p:cNvSpPr/>
          <p:nvPr/>
        </p:nvSpPr>
        <p:spPr>
          <a:xfrm>
            <a:off x="740751" y="2875933"/>
            <a:ext cx="299736" cy="293004"/>
          </a:xfrm>
          <a:custGeom>
            <a:avLst/>
            <a:gdLst/>
            <a:ahLst/>
            <a:cxnLst/>
            <a:rect l="l" t="t" r="r" b="b"/>
            <a:pathLst>
              <a:path w="13420" h="13419" extrusionOk="0">
                <a:moveTo>
                  <a:pt x="6710" y="0"/>
                </a:moveTo>
                <a:lnTo>
                  <a:pt x="6430" y="47"/>
                </a:lnTo>
                <a:lnTo>
                  <a:pt x="6151" y="140"/>
                </a:lnTo>
                <a:lnTo>
                  <a:pt x="5918" y="233"/>
                </a:lnTo>
                <a:lnTo>
                  <a:pt x="5731" y="420"/>
                </a:lnTo>
                <a:lnTo>
                  <a:pt x="5545" y="606"/>
                </a:lnTo>
                <a:lnTo>
                  <a:pt x="5405" y="839"/>
                </a:lnTo>
                <a:lnTo>
                  <a:pt x="5312" y="1119"/>
                </a:lnTo>
                <a:lnTo>
                  <a:pt x="5312" y="1398"/>
                </a:lnTo>
                <a:lnTo>
                  <a:pt x="5312" y="1631"/>
                </a:lnTo>
                <a:lnTo>
                  <a:pt x="5359" y="1864"/>
                </a:lnTo>
                <a:lnTo>
                  <a:pt x="5452" y="2051"/>
                </a:lnTo>
                <a:lnTo>
                  <a:pt x="5592" y="2237"/>
                </a:lnTo>
                <a:lnTo>
                  <a:pt x="5731" y="2377"/>
                </a:lnTo>
                <a:lnTo>
                  <a:pt x="5918" y="2516"/>
                </a:lnTo>
                <a:lnTo>
                  <a:pt x="6104" y="2656"/>
                </a:lnTo>
                <a:lnTo>
                  <a:pt x="6290" y="2749"/>
                </a:lnTo>
                <a:lnTo>
                  <a:pt x="6290" y="3728"/>
                </a:lnTo>
                <a:lnTo>
                  <a:pt x="3681" y="3728"/>
                </a:lnTo>
                <a:lnTo>
                  <a:pt x="3681" y="4520"/>
                </a:lnTo>
                <a:lnTo>
                  <a:pt x="6290" y="4520"/>
                </a:lnTo>
                <a:lnTo>
                  <a:pt x="6290" y="5498"/>
                </a:lnTo>
                <a:lnTo>
                  <a:pt x="4846" y="5498"/>
                </a:lnTo>
                <a:lnTo>
                  <a:pt x="4846" y="6290"/>
                </a:lnTo>
                <a:lnTo>
                  <a:pt x="6290" y="6290"/>
                </a:lnTo>
                <a:lnTo>
                  <a:pt x="6290" y="12627"/>
                </a:lnTo>
                <a:lnTo>
                  <a:pt x="5918" y="12580"/>
                </a:lnTo>
                <a:lnTo>
                  <a:pt x="5592" y="12487"/>
                </a:lnTo>
                <a:lnTo>
                  <a:pt x="5219" y="12394"/>
                </a:lnTo>
                <a:lnTo>
                  <a:pt x="4893" y="12254"/>
                </a:lnTo>
                <a:lnTo>
                  <a:pt x="4613" y="12114"/>
                </a:lnTo>
                <a:lnTo>
                  <a:pt x="4287" y="11928"/>
                </a:lnTo>
                <a:lnTo>
                  <a:pt x="3728" y="11509"/>
                </a:lnTo>
                <a:lnTo>
                  <a:pt x="3262" y="10996"/>
                </a:lnTo>
                <a:lnTo>
                  <a:pt x="3076" y="10717"/>
                </a:lnTo>
                <a:lnTo>
                  <a:pt x="2889" y="10391"/>
                </a:lnTo>
                <a:lnTo>
                  <a:pt x="2703" y="10111"/>
                </a:lnTo>
                <a:lnTo>
                  <a:pt x="2610" y="9738"/>
                </a:lnTo>
                <a:lnTo>
                  <a:pt x="2470" y="9412"/>
                </a:lnTo>
                <a:lnTo>
                  <a:pt x="2423" y="9086"/>
                </a:lnTo>
                <a:lnTo>
                  <a:pt x="4147" y="10251"/>
                </a:lnTo>
                <a:lnTo>
                  <a:pt x="4613" y="9598"/>
                </a:lnTo>
                <a:lnTo>
                  <a:pt x="1818" y="7735"/>
                </a:lnTo>
                <a:lnTo>
                  <a:pt x="1" y="10484"/>
                </a:lnTo>
                <a:lnTo>
                  <a:pt x="653" y="10950"/>
                </a:lnTo>
                <a:lnTo>
                  <a:pt x="1678" y="9412"/>
                </a:lnTo>
                <a:lnTo>
                  <a:pt x="1771" y="9831"/>
                </a:lnTo>
                <a:lnTo>
                  <a:pt x="1911" y="10251"/>
                </a:lnTo>
                <a:lnTo>
                  <a:pt x="2097" y="10623"/>
                </a:lnTo>
                <a:lnTo>
                  <a:pt x="2330" y="10996"/>
                </a:lnTo>
                <a:lnTo>
                  <a:pt x="2563" y="11369"/>
                </a:lnTo>
                <a:lnTo>
                  <a:pt x="2843" y="11695"/>
                </a:lnTo>
                <a:lnTo>
                  <a:pt x="3122" y="11975"/>
                </a:lnTo>
                <a:lnTo>
                  <a:pt x="3448" y="12301"/>
                </a:lnTo>
                <a:lnTo>
                  <a:pt x="3775" y="12534"/>
                </a:lnTo>
                <a:lnTo>
                  <a:pt x="4147" y="12767"/>
                </a:lnTo>
                <a:lnTo>
                  <a:pt x="4520" y="12953"/>
                </a:lnTo>
                <a:lnTo>
                  <a:pt x="4939" y="13139"/>
                </a:lnTo>
                <a:lnTo>
                  <a:pt x="5359" y="13279"/>
                </a:lnTo>
                <a:lnTo>
                  <a:pt x="5778" y="13372"/>
                </a:lnTo>
                <a:lnTo>
                  <a:pt x="6244" y="13419"/>
                </a:lnTo>
                <a:lnTo>
                  <a:pt x="7129" y="13419"/>
                </a:lnTo>
                <a:lnTo>
                  <a:pt x="7595" y="13372"/>
                </a:lnTo>
                <a:lnTo>
                  <a:pt x="8014" y="13279"/>
                </a:lnTo>
                <a:lnTo>
                  <a:pt x="8434" y="13139"/>
                </a:lnTo>
                <a:lnTo>
                  <a:pt x="8853" y="12953"/>
                </a:lnTo>
                <a:lnTo>
                  <a:pt x="9226" y="12767"/>
                </a:lnTo>
                <a:lnTo>
                  <a:pt x="9599" y="12534"/>
                </a:lnTo>
                <a:lnTo>
                  <a:pt x="9925" y="12301"/>
                </a:lnTo>
                <a:lnTo>
                  <a:pt x="10251" y="11975"/>
                </a:lnTo>
                <a:lnTo>
                  <a:pt x="10530" y="11695"/>
                </a:lnTo>
                <a:lnTo>
                  <a:pt x="10810" y="11369"/>
                </a:lnTo>
                <a:lnTo>
                  <a:pt x="11043" y="10996"/>
                </a:lnTo>
                <a:lnTo>
                  <a:pt x="11276" y="10623"/>
                </a:lnTo>
                <a:lnTo>
                  <a:pt x="11462" y="10251"/>
                </a:lnTo>
                <a:lnTo>
                  <a:pt x="11602" y="9831"/>
                </a:lnTo>
                <a:lnTo>
                  <a:pt x="11695" y="9412"/>
                </a:lnTo>
                <a:lnTo>
                  <a:pt x="12720" y="10950"/>
                </a:lnTo>
                <a:lnTo>
                  <a:pt x="13419" y="10484"/>
                </a:lnTo>
                <a:lnTo>
                  <a:pt x="11555" y="7735"/>
                </a:lnTo>
                <a:lnTo>
                  <a:pt x="8806" y="9598"/>
                </a:lnTo>
                <a:lnTo>
                  <a:pt x="9226" y="10251"/>
                </a:lnTo>
                <a:lnTo>
                  <a:pt x="10996" y="9086"/>
                </a:lnTo>
                <a:lnTo>
                  <a:pt x="10996" y="9086"/>
                </a:lnTo>
                <a:lnTo>
                  <a:pt x="10903" y="9412"/>
                </a:lnTo>
                <a:lnTo>
                  <a:pt x="10810" y="9738"/>
                </a:lnTo>
                <a:lnTo>
                  <a:pt x="10670" y="10111"/>
                </a:lnTo>
                <a:lnTo>
                  <a:pt x="10484" y="10391"/>
                </a:lnTo>
                <a:lnTo>
                  <a:pt x="10297" y="10717"/>
                </a:lnTo>
                <a:lnTo>
                  <a:pt x="10111" y="10996"/>
                </a:lnTo>
                <a:lnTo>
                  <a:pt x="9645" y="11509"/>
                </a:lnTo>
                <a:lnTo>
                  <a:pt x="9086" y="11928"/>
                </a:lnTo>
                <a:lnTo>
                  <a:pt x="8806" y="12114"/>
                </a:lnTo>
                <a:lnTo>
                  <a:pt x="8480" y="12254"/>
                </a:lnTo>
                <a:lnTo>
                  <a:pt x="8154" y="12394"/>
                </a:lnTo>
                <a:lnTo>
                  <a:pt x="7781" y="12487"/>
                </a:lnTo>
                <a:lnTo>
                  <a:pt x="7455" y="12580"/>
                </a:lnTo>
                <a:lnTo>
                  <a:pt x="7083" y="12627"/>
                </a:lnTo>
                <a:lnTo>
                  <a:pt x="7083" y="6290"/>
                </a:lnTo>
                <a:lnTo>
                  <a:pt x="8527" y="6290"/>
                </a:lnTo>
                <a:lnTo>
                  <a:pt x="8527" y="5498"/>
                </a:lnTo>
                <a:lnTo>
                  <a:pt x="7083" y="5498"/>
                </a:lnTo>
                <a:lnTo>
                  <a:pt x="7083" y="4520"/>
                </a:lnTo>
                <a:lnTo>
                  <a:pt x="9692" y="4520"/>
                </a:lnTo>
                <a:lnTo>
                  <a:pt x="9692" y="3728"/>
                </a:lnTo>
                <a:lnTo>
                  <a:pt x="7083" y="3728"/>
                </a:lnTo>
                <a:lnTo>
                  <a:pt x="7083" y="2749"/>
                </a:lnTo>
                <a:lnTo>
                  <a:pt x="7316" y="2656"/>
                </a:lnTo>
                <a:lnTo>
                  <a:pt x="7502" y="2516"/>
                </a:lnTo>
                <a:lnTo>
                  <a:pt x="7642" y="2377"/>
                </a:lnTo>
                <a:lnTo>
                  <a:pt x="7781" y="2237"/>
                </a:lnTo>
                <a:lnTo>
                  <a:pt x="7921" y="2051"/>
                </a:lnTo>
                <a:lnTo>
                  <a:pt x="8014" y="1864"/>
                </a:lnTo>
                <a:lnTo>
                  <a:pt x="8061" y="1631"/>
                </a:lnTo>
                <a:lnTo>
                  <a:pt x="8061" y="1398"/>
                </a:lnTo>
                <a:lnTo>
                  <a:pt x="8061" y="1119"/>
                </a:lnTo>
                <a:lnTo>
                  <a:pt x="7968" y="839"/>
                </a:lnTo>
                <a:lnTo>
                  <a:pt x="7828" y="606"/>
                </a:lnTo>
                <a:lnTo>
                  <a:pt x="7688" y="420"/>
                </a:lnTo>
                <a:lnTo>
                  <a:pt x="7455" y="233"/>
                </a:lnTo>
                <a:lnTo>
                  <a:pt x="7222" y="140"/>
                </a:lnTo>
                <a:lnTo>
                  <a:pt x="6989" y="47"/>
                </a:lnTo>
                <a:lnTo>
                  <a:pt x="67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4" name="Google Shape;8974;p68"/>
          <p:cNvSpPr txBox="1">
            <a:spLocks noGrp="1"/>
          </p:cNvSpPr>
          <p:nvPr>
            <p:ph type="title" idx="2"/>
          </p:nvPr>
        </p:nvSpPr>
        <p:spPr>
          <a:xfrm>
            <a:off x="1417384" y="2782651"/>
            <a:ext cx="3802500" cy="3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K-Fold Cross Validation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8975" name="Google Shape;8975;p68"/>
          <p:cNvSpPr txBox="1">
            <a:spLocks noGrp="1"/>
          </p:cNvSpPr>
          <p:nvPr>
            <p:ph type="subTitle" idx="1"/>
          </p:nvPr>
        </p:nvSpPr>
        <p:spPr>
          <a:xfrm>
            <a:off x="1417384" y="2971862"/>
            <a:ext cx="38025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dataset into ‘k’ groups</a:t>
            </a:r>
            <a:endParaRPr/>
          </a:p>
        </p:txBody>
      </p:sp>
      <p:pic>
        <p:nvPicPr>
          <p:cNvPr id="8976" name="Google Shape;897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600" y="1399725"/>
            <a:ext cx="3785498" cy="263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63" grpId="0"/>
      <p:bldP spid="8964" grpId="0" build="p"/>
      <p:bldP spid="8965" grpId="0" animBg="1"/>
      <p:bldP spid="8966" grpId="0" animBg="1"/>
      <p:bldP spid="8973" grpId="0" animBg="1"/>
      <p:bldP spid="8974" grpId="0"/>
      <p:bldP spid="897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p69"/>
          <p:cNvSpPr/>
          <p:nvPr/>
        </p:nvSpPr>
        <p:spPr>
          <a:xfrm>
            <a:off x="3991350" y="10800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2" name="Google Shape;8982;p69"/>
          <p:cNvSpPr txBox="1">
            <a:spLocks noGrp="1"/>
          </p:cNvSpPr>
          <p:nvPr>
            <p:ph type="title"/>
          </p:nvPr>
        </p:nvSpPr>
        <p:spPr>
          <a:xfrm>
            <a:off x="2183000" y="2325650"/>
            <a:ext cx="4904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8983" name="Google Shape;8983;p69"/>
          <p:cNvSpPr txBox="1">
            <a:spLocks noGrp="1"/>
          </p:cNvSpPr>
          <p:nvPr>
            <p:ph type="title" idx="2"/>
          </p:nvPr>
        </p:nvSpPr>
        <p:spPr>
          <a:xfrm>
            <a:off x="4114800" y="13152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84" name="Google Shape;8984;p69"/>
          <p:cNvSpPr txBox="1">
            <a:spLocks noGrp="1"/>
          </p:cNvSpPr>
          <p:nvPr>
            <p:ph type="subTitle" idx="1"/>
          </p:nvPr>
        </p:nvSpPr>
        <p:spPr>
          <a:xfrm>
            <a:off x="2262300" y="3240504"/>
            <a:ext cx="4619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 and learning points</a:t>
            </a:r>
            <a:endParaRPr/>
          </a:p>
        </p:txBody>
      </p:sp>
      <p:grpSp>
        <p:nvGrpSpPr>
          <p:cNvPr id="8985" name="Google Shape;8985;p69"/>
          <p:cNvGrpSpPr/>
          <p:nvPr/>
        </p:nvGrpSpPr>
        <p:grpSpPr>
          <a:xfrm flipH="1">
            <a:off x="957894" y="1435116"/>
            <a:ext cx="1143167" cy="451268"/>
            <a:chOff x="5454775" y="-1447800"/>
            <a:chExt cx="3232025" cy="1275850"/>
          </a:xfrm>
        </p:grpSpPr>
        <p:sp>
          <p:nvSpPr>
            <p:cNvPr id="8986" name="Google Shape;8986;p6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9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69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69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9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69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69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9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69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69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9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9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9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69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69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69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9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9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9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9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9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9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9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69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6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69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6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9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9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6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69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69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6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9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6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69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69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6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9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69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6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9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69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6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9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6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69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9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69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6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9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6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69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9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9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9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9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9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9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9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9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69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6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9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9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6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6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6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9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9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9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69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9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9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9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9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9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9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9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9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69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69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6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9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69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9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9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6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69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9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9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9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9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9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9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9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9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6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69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9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9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9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9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9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9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69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6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69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9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9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9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69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6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9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9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9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9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9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69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69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9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69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69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9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69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69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6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9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9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9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69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6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9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6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69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6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9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6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69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9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9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6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69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9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9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6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69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6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9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9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9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69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69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9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9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9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6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69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9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9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9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2" name="Google Shape;9222;p70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grpSp>
        <p:nvGrpSpPr>
          <p:cNvPr id="9223" name="Google Shape;9223;p70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9224" name="Google Shape;9224;p7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0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0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0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0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0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0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0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0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0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0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0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0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0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0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0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0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0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0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0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0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0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0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0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0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0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70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0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0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0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0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0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7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70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0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0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0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0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0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0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0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0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0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0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0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0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0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70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0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0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0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0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0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0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0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0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0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0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0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0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0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0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0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0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0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0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70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0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0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0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0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0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0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70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0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7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70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0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0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0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0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0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0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0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0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0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0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0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70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7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0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0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0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0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0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0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0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0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0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70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70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0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0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0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0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0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70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70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0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0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0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0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7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0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7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70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0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0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0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70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7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0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0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0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0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0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7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0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0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0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0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70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70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0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0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70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7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0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0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7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70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56" name="Google Shape;9456;p70"/>
          <p:cNvSpPr txBox="1"/>
          <p:nvPr/>
        </p:nvSpPr>
        <p:spPr>
          <a:xfrm>
            <a:off x="450675" y="1867200"/>
            <a:ext cx="2853600" cy="14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We achieved a final </a:t>
            </a:r>
            <a:r>
              <a:rPr lang="en" sz="1800" i="1" dirty="0">
                <a:solidFill>
                  <a:schemeClr val="dk1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best recall of 84.15%</a:t>
            </a: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 </a:t>
            </a: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with our </a:t>
            </a:r>
            <a:r>
              <a:rPr lang="en" sz="1600" i="1" dirty="0">
                <a:solidFill>
                  <a:schemeClr val="dk1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Decision Tree Classifier</a:t>
            </a:r>
            <a:endParaRPr sz="1600" i="1" dirty="0">
              <a:solidFill>
                <a:schemeClr val="dk1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9457" name="Google Shape;945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2200" y="1672825"/>
            <a:ext cx="4741801" cy="201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5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2" name="Google Shape;9462;p71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grpSp>
        <p:nvGrpSpPr>
          <p:cNvPr id="9463" name="Google Shape;9463;p71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9464" name="Google Shape;9464;p71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71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1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1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1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71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1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1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1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71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1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1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71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1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1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1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1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1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1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1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1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71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71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1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1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1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1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1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1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71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1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1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1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1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1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1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1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71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71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1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1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1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1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1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1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1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1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71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1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1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1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1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1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71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71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1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71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1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1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1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71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71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1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1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71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71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1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1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1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1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71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71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1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1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1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1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1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71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71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1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1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71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71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1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1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1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1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71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71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1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1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1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1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1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1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1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1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1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1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1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1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1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1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1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1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1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1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1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1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1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1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1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1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1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71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1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1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1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1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1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1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1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1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1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71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1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1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1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1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1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1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1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1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1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1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1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1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1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1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1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1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1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1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1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1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1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1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1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1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1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1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1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1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1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1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1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1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1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1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1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1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1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1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1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1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71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1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1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1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1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1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1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1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1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1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1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1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1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1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1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71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1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1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1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1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1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1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1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1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1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1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1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1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1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1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1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1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1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1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1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1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1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1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1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1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1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1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1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1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1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1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1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1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1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1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1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1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1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1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1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6" name="Google Shape;9696;p71"/>
          <p:cNvSpPr txBox="1"/>
          <p:nvPr/>
        </p:nvSpPr>
        <p:spPr>
          <a:xfrm>
            <a:off x="368400" y="1522038"/>
            <a:ext cx="3108000" cy="25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Southwest Airlines (</a:t>
            </a:r>
            <a:r>
              <a:rPr lang="en" sz="1600" i="1" dirty="0" err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Operating_WN</a:t>
            </a: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)</a:t>
            </a: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Flights from 5AM to 8AM</a:t>
            </a: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 err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Skywest</a:t>
            </a: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 Airlines</a:t>
            </a: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(</a:t>
            </a:r>
            <a:r>
              <a:rPr lang="en" sz="1600" i="1" dirty="0" err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Operating_OO</a:t>
            </a:r>
            <a:r>
              <a:rPr lang="en" sz="1600" i="1" dirty="0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)</a:t>
            </a: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i="1" dirty="0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>
                <a:solidFill>
                  <a:schemeClr val="dk1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Were the most relevant factors!</a:t>
            </a:r>
            <a:endParaRPr sz="1600" i="1" dirty="0">
              <a:solidFill>
                <a:schemeClr val="dk1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9697" name="Google Shape;969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900" y="1380587"/>
            <a:ext cx="5624351" cy="282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9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2" name="Google Shape;9702;p72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grpSp>
        <p:nvGrpSpPr>
          <p:cNvPr id="9703" name="Google Shape;9703;p72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9704" name="Google Shape;9704;p72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2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2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2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2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2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2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2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2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2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2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2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2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2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2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2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2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2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2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2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2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2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2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2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2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2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2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2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2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2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2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2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2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2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2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2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2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2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2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2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2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2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2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2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2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2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2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2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2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2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2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2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2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2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2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2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2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2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2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2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2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2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2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2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2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2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2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2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2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2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2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2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2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2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2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2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72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72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2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2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2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2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72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2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2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2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2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72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2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2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2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2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2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7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7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2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2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2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2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2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2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2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2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2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2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2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2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2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2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72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2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2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2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2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2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2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2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2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2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2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2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2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2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2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2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2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2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2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2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2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2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2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2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2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2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2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2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2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2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2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2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2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2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2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2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2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2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2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2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2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2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2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2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2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2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2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2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2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2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2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2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2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2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2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2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2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2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2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2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2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2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2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2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2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2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2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2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2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2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2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2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2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2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2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2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2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2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2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2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2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2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2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2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2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2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2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2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2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2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2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2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2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2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2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2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2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2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2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2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2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2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2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2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2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2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2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2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2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2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2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2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2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36" name="Google Shape;9936;p72"/>
          <p:cNvSpPr txBox="1"/>
          <p:nvPr/>
        </p:nvSpPr>
        <p:spPr>
          <a:xfrm>
            <a:off x="1877700" y="3123225"/>
            <a:ext cx="5388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i="1" dirty="0">
                <a:solidFill>
                  <a:srgbClr val="FF0000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Yes, but Not Good Enough!</a:t>
            </a:r>
            <a:endParaRPr sz="1800" i="1" dirty="0">
              <a:solidFill>
                <a:srgbClr val="FF0000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9937" name="Google Shape;9937;p72"/>
          <p:cNvSpPr txBox="1"/>
          <p:nvPr/>
        </p:nvSpPr>
        <p:spPr>
          <a:xfrm>
            <a:off x="174725" y="1655850"/>
            <a:ext cx="86109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rgbClr val="212121"/>
                </a:solidFill>
                <a:latin typeface="Raleway Black"/>
                <a:ea typeface="Raleway Black"/>
                <a:cs typeface="Raleway Black"/>
                <a:sym typeface="Raleway Black"/>
              </a:rPr>
              <a:t>Given a particular flight, can we predict if there is going to be a delay? (Classification)</a:t>
            </a:r>
            <a:endParaRPr sz="1800" i="1">
              <a:solidFill>
                <a:srgbClr val="212121"/>
              </a:solidFill>
              <a:latin typeface="Raleway Black"/>
              <a:ea typeface="Raleway Black"/>
              <a:cs typeface="Raleway Black"/>
              <a:sym typeface="Raleway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>
              <a:solidFill>
                <a:srgbClr val="FF6B65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2" name="Google Shape;9942;p73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9943" name="Google Shape;9943;p73"/>
          <p:cNvSpPr txBox="1">
            <a:spLocks noGrp="1"/>
          </p:cNvSpPr>
          <p:nvPr>
            <p:ph type="title" idx="2"/>
          </p:nvPr>
        </p:nvSpPr>
        <p:spPr>
          <a:xfrm>
            <a:off x="1754144" y="1534149"/>
            <a:ext cx="3802500" cy="3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of Dataset</a:t>
            </a:r>
            <a:endParaRPr/>
          </a:p>
        </p:txBody>
      </p:sp>
      <p:sp>
        <p:nvSpPr>
          <p:cNvPr id="9944" name="Google Shape;9944;p73"/>
          <p:cNvSpPr/>
          <p:nvPr/>
        </p:nvSpPr>
        <p:spPr>
          <a:xfrm>
            <a:off x="873025" y="1418124"/>
            <a:ext cx="678000" cy="663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5" name="Google Shape;9945;p73"/>
          <p:cNvSpPr/>
          <p:nvPr/>
        </p:nvSpPr>
        <p:spPr>
          <a:xfrm>
            <a:off x="873025" y="2568495"/>
            <a:ext cx="678000" cy="663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6" name="Google Shape;9946;p73"/>
          <p:cNvGrpSpPr/>
          <p:nvPr/>
        </p:nvGrpSpPr>
        <p:grpSpPr>
          <a:xfrm>
            <a:off x="1118417" y="1602907"/>
            <a:ext cx="187346" cy="293004"/>
            <a:chOff x="3327175" y="4078200"/>
            <a:chExt cx="209700" cy="335475"/>
          </a:xfrm>
        </p:grpSpPr>
        <p:sp>
          <p:nvSpPr>
            <p:cNvPr id="9947" name="Google Shape;9947;p73"/>
            <p:cNvSpPr/>
            <p:nvPr/>
          </p:nvSpPr>
          <p:spPr>
            <a:xfrm>
              <a:off x="3413375" y="4208650"/>
              <a:ext cx="37300" cy="37300"/>
            </a:xfrm>
            <a:custGeom>
              <a:avLst/>
              <a:gdLst/>
              <a:ahLst/>
              <a:cxnLst/>
              <a:rect l="l" t="t" r="r" b="b"/>
              <a:pathLst>
                <a:path w="1492" h="1492" extrusionOk="0">
                  <a:moveTo>
                    <a:pt x="606" y="1"/>
                  </a:moveTo>
                  <a:lnTo>
                    <a:pt x="466" y="47"/>
                  </a:lnTo>
                  <a:lnTo>
                    <a:pt x="233" y="234"/>
                  </a:lnTo>
                  <a:lnTo>
                    <a:pt x="47" y="467"/>
                  </a:lnTo>
                  <a:lnTo>
                    <a:pt x="0" y="607"/>
                  </a:lnTo>
                  <a:lnTo>
                    <a:pt x="0" y="746"/>
                  </a:lnTo>
                  <a:lnTo>
                    <a:pt x="0" y="886"/>
                  </a:lnTo>
                  <a:lnTo>
                    <a:pt x="47" y="1026"/>
                  </a:lnTo>
                  <a:lnTo>
                    <a:pt x="233" y="1259"/>
                  </a:lnTo>
                  <a:lnTo>
                    <a:pt x="466" y="1399"/>
                  </a:lnTo>
                  <a:lnTo>
                    <a:pt x="606" y="1445"/>
                  </a:lnTo>
                  <a:lnTo>
                    <a:pt x="746" y="1492"/>
                  </a:lnTo>
                  <a:lnTo>
                    <a:pt x="886" y="1445"/>
                  </a:lnTo>
                  <a:lnTo>
                    <a:pt x="1025" y="1399"/>
                  </a:lnTo>
                  <a:lnTo>
                    <a:pt x="1258" y="1259"/>
                  </a:lnTo>
                  <a:lnTo>
                    <a:pt x="1398" y="1026"/>
                  </a:lnTo>
                  <a:lnTo>
                    <a:pt x="1445" y="886"/>
                  </a:lnTo>
                  <a:lnTo>
                    <a:pt x="1491" y="746"/>
                  </a:lnTo>
                  <a:lnTo>
                    <a:pt x="1445" y="607"/>
                  </a:lnTo>
                  <a:lnTo>
                    <a:pt x="1398" y="467"/>
                  </a:lnTo>
                  <a:lnTo>
                    <a:pt x="1258" y="234"/>
                  </a:lnTo>
                  <a:lnTo>
                    <a:pt x="1025" y="4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3"/>
            <p:cNvSpPr/>
            <p:nvPr/>
          </p:nvSpPr>
          <p:spPr>
            <a:xfrm>
              <a:off x="3364450" y="4392700"/>
              <a:ext cx="135150" cy="20975"/>
            </a:xfrm>
            <a:custGeom>
              <a:avLst/>
              <a:gdLst/>
              <a:ahLst/>
              <a:cxnLst/>
              <a:rect l="l" t="t" r="r" b="b"/>
              <a:pathLst>
                <a:path w="5406" h="839" extrusionOk="0">
                  <a:moveTo>
                    <a:pt x="0" y="0"/>
                  </a:moveTo>
                  <a:lnTo>
                    <a:pt x="0" y="839"/>
                  </a:lnTo>
                  <a:lnTo>
                    <a:pt x="5405" y="839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3"/>
            <p:cNvSpPr/>
            <p:nvPr/>
          </p:nvSpPr>
          <p:spPr>
            <a:xfrm>
              <a:off x="3364450" y="4350775"/>
              <a:ext cx="135150" cy="22150"/>
            </a:xfrm>
            <a:custGeom>
              <a:avLst/>
              <a:gdLst/>
              <a:ahLst/>
              <a:cxnLst/>
              <a:rect l="l" t="t" r="r" b="b"/>
              <a:pathLst>
                <a:path w="5406" h="886" extrusionOk="0">
                  <a:moveTo>
                    <a:pt x="0" y="0"/>
                  </a:moveTo>
                  <a:lnTo>
                    <a:pt x="0" y="885"/>
                  </a:lnTo>
                  <a:lnTo>
                    <a:pt x="5405" y="885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3"/>
            <p:cNvSpPr/>
            <p:nvPr/>
          </p:nvSpPr>
          <p:spPr>
            <a:xfrm>
              <a:off x="3328350" y="4123625"/>
              <a:ext cx="207350" cy="207350"/>
            </a:xfrm>
            <a:custGeom>
              <a:avLst/>
              <a:gdLst/>
              <a:ahLst/>
              <a:cxnLst/>
              <a:rect l="l" t="t" r="r" b="b"/>
              <a:pathLst>
                <a:path w="8294" h="8294" extrusionOk="0">
                  <a:moveTo>
                    <a:pt x="4520" y="1957"/>
                  </a:moveTo>
                  <a:lnTo>
                    <a:pt x="4520" y="2656"/>
                  </a:lnTo>
                  <a:lnTo>
                    <a:pt x="4892" y="2843"/>
                  </a:lnTo>
                  <a:lnTo>
                    <a:pt x="5405" y="2330"/>
                  </a:lnTo>
                  <a:lnTo>
                    <a:pt x="5964" y="2843"/>
                  </a:lnTo>
                  <a:lnTo>
                    <a:pt x="5451" y="3355"/>
                  </a:lnTo>
                  <a:lnTo>
                    <a:pt x="5638" y="3728"/>
                  </a:lnTo>
                  <a:lnTo>
                    <a:pt x="6337" y="3728"/>
                  </a:lnTo>
                  <a:lnTo>
                    <a:pt x="6337" y="4520"/>
                  </a:lnTo>
                  <a:lnTo>
                    <a:pt x="5638" y="4520"/>
                  </a:lnTo>
                  <a:lnTo>
                    <a:pt x="5451" y="4893"/>
                  </a:lnTo>
                  <a:lnTo>
                    <a:pt x="5964" y="5405"/>
                  </a:lnTo>
                  <a:lnTo>
                    <a:pt x="5405" y="5964"/>
                  </a:lnTo>
                  <a:lnTo>
                    <a:pt x="4892" y="5452"/>
                  </a:lnTo>
                  <a:lnTo>
                    <a:pt x="4520" y="5592"/>
                  </a:lnTo>
                  <a:lnTo>
                    <a:pt x="4520" y="6337"/>
                  </a:lnTo>
                  <a:lnTo>
                    <a:pt x="3774" y="6337"/>
                  </a:lnTo>
                  <a:lnTo>
                    <a:pt x="3774" y="5592"/>
                  </a:lnTo>
                  <a:lnTo>
                    <a:pt x="3401" y="5452"/>
                  </a:lnTo>
                  <a:lnTo>
                    <a:pt x="2889" y="5964"/>
                  </a:lnTo>
                  <a:lnTo>
                    <a:pt x="2330" y="5405"/>
                  </a:lnTo>
                  <a:lnTo>
                    <a:pt x="2842" y="4893"/>
                  </a:lnTo>
                  <a:lnTo>
                    <a:pt x="2656" y="4520"/>
                  </a:lnTo>
                  <a:lnTo>
                    <a:pt x="1957" y="4520"/>
                  </a:lnTo>
                  <a:lnTo>
                    <a:pt x="1957" y="3728"/>
                  </a:lnTo>
                  <a:lnTo>
                    <a:pt x="2656" y="3728"/>
                  </a:lnTo>
                  <a:lnTo>
                    <a:pt x="2842" y="3355"/>
                  </a:lnTo>
                  <a:lnTo>
                    <a:pt x="2330" y="2843"/>
                  </a:lnTo>
                  <a:lnTo>
                    <a:pt x="2889" y="2330"/>
                  </a:lnTo>
                  <a:lnTo>
                    <a:pt x="3401" y="2843"/>
                  </a:lnTo>
                  <a:lnTo>
                    <a:pt x="3774" y="2656"/>
                  </a:lnTo>
                  <a:lnTo>
                    <a:pt x="3774" y="1957"/>
                  </a:lnTo>
                  <a:close/>
                  <a:moveTo>
                    <a:pt x="0" y="1"/>
                  </a:moveTo>
                  <a:lnTo>
                    <a:pt x="1305" y="8294"/>
                  </a:lnTo>
                  <a:lnTo>
                    <a:pt x="6989" y="8294"/>
                  </a:lnTo>
                  <a:lnTo>
                    <a:pt x="82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3"/>
            <p:cNvSpPr/>
            <p:nvPr/>
          </p:nvSpPr>
          <p:spPr>
            <a:xfrm>
              <a:off x="3327175" y="4078200"/>
              <a:ext cx="209700" cy="25650"/>
            </a:xfrm>
            <a:custGeom>
              <a:avLst/>
              <a:gdLst/>
              <a:ahLst/>
              <a:cxnLst/>
              <a:rect l="l" t="t" r="r" b="b"/>
              <a:pathLst>
                <a:path w="8388" h="1026" extrusionOk="0">
                  <a:moveTo>
                    <a:pt x="1" y="0"/>
                  </a:moveTo>
                  <a:lnTo>
                    <a:pt x="1" y="1026"/>
                  </a:lnTo>
                  <a:lnTo>
                    <a:pt x="8387" y="1026"/>
                  </a:lnTo>
                  <a:lnTo>
                    <a:pt x="8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2" name="Google Shape;9952;p73"/>
          <p:cNvSpPr/>
          <p:nvPr/>
        </p:nvSpPr>
        <p:spPr>
          <a:xfrm>
            <a:off x="1062201" y="2753458"/>
            <a:ext cx="299736" cy="293004"/>
          </a:xfrm>
          <a:custGeom>
            <a:avLst/>
            <a:gdLst/>
            <a:ahLst/>
            <a:cxnLst/>
            <a:rect l="l" t="t" r="r" b="b"/>
            <a:pathLst>
              <a:path w="13420" h="13419" extrusionOk="0">
                <a:moveTo>
                  <a:pt x="6710" y="0"/>
                </a:moveTo>
                <a:lnTo>
                  <a:pt x="6430" y="47"/>
                </a:lnTo>
                <a:lnTo>
                  <a:pt x="6151" y="140"/>
                </a:lnTo>
                <a:lnTo>
                  <a:pt x="5918" y="233"/>
                </a:lnTo>
                <a:lnTo>
                  <a:pt x="5731" y="420"/>
                </a:lnTo>
                <a:lnTo>
                  <a:pt x="5545" y="606"/>
                </a:lnTo>
                <a:lnTo>
                  <a:pt x="5405" y="839"/>
                </a:lnTo>
                <a:lnTo>
                  <a:pt x="5312" y="1119"/>
                </a:lnTo>
                <a:lnTo>
                  <a:pt x="5312" y="1398"/>
                </a:lnTo>
                <a:lnTo>
                  <a:pt x="5312" y="1631"/>
                </a:lnTo>
                <a:lnTo>
                  <a:pt x="5359" y="1864"/>
                </a:lnTo>
                <a:lnTo>
                  <a:pt x="5452" y="2051"/>
                </a:lnTo>
                <a:lnTo>
                  <a:pt x="5592" y="2237"/>
                </a:lnTo>
                <a:lnTo>
                  <a:pt x="5731" y="2377"/>
                </a:lnTo>
                <a:lnTo>
                  <a:pt x="5918" y="2516"/>
                </a:lnTo>
                <a:lnTo>
                  <a:pt x="6104" y="2656"/>
                </a:lnTo>
                <a:lnTo>
                  <a:pt x="6290" y="2749"/>
                </a:lnTo>
                <a:lnTo>
                  <a:pt x="6290" y="3728"/>
                </a:lnTo>
                <a:lnTo>
                  <a:pt x="3681" y="3728"/>
                </a:lnTo>
                <a:lnTo>
                  <a:pt x="3681" y="4520"/>
                </a:lnTo>
                <a:lnTo>
                  <a:pt x="6290" y="4520"/>
                </a:lnTo>
                <a:lnTo>
                  <a:pt x="6290" y="5498"/>
                </a:lnTo>
                <a:lnTo>
                  <a:pt x="4846" y="5498"/>
                </a:lnTo>
                <a:lnTo>
                  <a:pt x="4846" y="6290"/>
                </a:lnTo>
                <a:lnTo>
                  <a:pt x="6290" y="6290"/>
                </a:lnTo>
                <a:lnTo>
                  <a:pt x="6290" y="12627"/>
                </a:lnTo>
                <a:lnTo>
                  <a:pt x="5918" y="12580"/>
                </a:lnTo>
                <a:lnTo>
                  <a:pt x="5592" y="12487"/>
                </a:lnTo>
                <a:lnTo>
                  <a:pt x="5219" y="12394"/>
                </a:lnTo>
                <a:lnTo>
                  <a:pt x="4893" y="12254"/>
                </a:lnTo>
                <a:lnTo>
                  <a:pt x="4613" y="12114"/>
                </a:lnTo>
                <a:lnTo>
                  <a:pt x="4287" y="11928"/>
                </a:lnTo>
                <a:lnTo>
                  <a:pt x="3728" y="11509"/>
                </a:lnTo>
                <a:lnTo>
                  <a:pt x="3262" y="10996"/>
                </a:lnTo>
                <a:lnTo>
                  <a:pt x="3076" y="10717"/>
                </a:lnTo>
                <a:lnTo>
                  <a:pt x="2889" y="10391"/>
                </a:lnTo>
                <a:lnTo>
                  <a:pt x="2703" y="10111"/>
                </a:lnTo>
                <a:lnTo>
                  <a:pt x="2610" y="9738"/>
                </a:lnTo>
                <a:lnTo>
                  <a:pt x="2470" y="9412"/>
                </a:lnTo>
                <a:lnTo>
                  <a:pt x="2423" y="9086"/>
                </a:lnTo>
                <a:lnTo>
                  <a:pt x="4147" y="10251"/>
                </a:lnTo>
                <a:lnTo>
                  <a:pt x="4613" y="9598"/>
                </a:lnTo>
                <a:lnTo>
                  <a:pt x="1818" y="7735"/>
                </a:lnTo>
                <a:lnTo>
                  <a:pt x="1" y="10484"/>
                </a:lnTo>
                <a:lnTo>
                  <a:pt x="653" y="10950"/>
                </a:lnTo>
                <a:lnTo>
                  <a:pt x="1678" y="9412"/>
                </a:lnTo>
                <a:lnTo>
                  <a:pt x="1771" y="9831"/>
                </a:lnTo>
                <a:lnTo>
                  <a:pt x="1911" y="10251"/>
                </a:lnTo>
                <a:lnTo>
                  <a:pt x="2097" y="10623"/>
                </a:lnTo>
                <a:lnTo>
                  <a:pt x="2330" y="10996"/>
                </a:lnTo>
                <a:lnTo>
                  <a:pt x="2563" y="11369"/>
                </a:lnTo>
                <a:lnTo>
                  <a:pt x="2843" y="11695"/>
                </a:lnTo>
                <a:lnTo>
                  <a:pt x="3122" y="11975"/>
                </a:lnTo>
                <a:lnTo>
                  <a:pt x="3448" y="12301"/>
                </a:lnTo>
                <a:lnTo>
                  <a:pt x="3775" y="12534"/>
                </a:lnTo>
                <a:lnTo>
                  <a:pt x="4147" y="12767"/>
                </a:lnTo>
                <a:lnTo>
                  <a:pt x="4520" y="12953"/>
                </a:lnTo>
                <a:lnTo>
                  <a:pt x="4939" y="13139"/>
                </a:lnTo>
                <a:lnTo>
                  <a:pt x="5359" y="13279"/>
                </a:lnTo>
                <a:lnTo>
                  <a:pt x="5778" y="13372"/>
                </a:lnTo>
                <a:lnTo>
                  <a:pt x="6244" y="13419"/>
                </a:lnTo>
                <a:lnTo>
                  <a:pt x="7129" y="13419"/>
                </a:lnTo>
                <a:lnTo>
                  <a:pt x="7595" y="13372"/>
                </a:lnTo>
                <a:lnTo>
                  <a:pt x="8014" y="13279"/>
                </a:lnTo>
                <a:lnTo>
                  <a:pt x="8434" y="13139"/>
                </a:lnTo>
                <a:lnTo>
                  <a:pt x="8853" y="12953"/>
                </a:lnTo>
                <a:lnTo>
                  <a:pt x="9226" y="12767"/>
                </a:lnTo>
                <a:lnTo>
                  <a:pt x="9599" y="12534"/>
                </a:lnTo>
                <a:lnTo>
                  <a:pt x="9925" y="12301"/>
                </a:lnTo>
                <a:lnTo>
                  <a:pt x="10251" y="11975"/>
                </a:lnTo>
                <a:lnTo>
                  <a:pt x="10530" y="11695"/>
                </a:lnTo>
                <a:lnTo>
                  <a:pt x="10810" y="11369"/>
                </a:lnTo>
                <a:lnTo>
                  <a:pt x="11043" y="10996"/>
                </a:lnTo>
                <a:lnTo>
                  <a:pt x="11276" y="10623"/>
                </a:lnTo>
                <a:lnTo>
                  <a:pt x="11462" y="10251"/>
                </a:lnTo>
                <a:lnTo>
                  <a:pt x="11602" y="9831"/>
                </a:lnTo>
                <a:lnTo>
                  <a:pt x="11695" y="9412"/>
                </a:lnTo>
                <a:lnTo>
                  <a:pt x="12720" y="10950"/>
                </a:lnTo>
                <a:lnTo>
                  <a:pt x="13419" y="10484"/>
                </a:lnTo>
                <a:lnTo>
                  <a:pt x="11555" y="7735"/>
                </a:lnTo>
                <a:lnTo>
                  <a:pt x="8806" y="9598"/>
                </a:lnTo>
                <a:lnTo>
                  <a:pt x="9226" y="10251"/>
                </a:lnTo>
                <a:lnTo>
                  <a:pt x="10996" y="9086"/>
                </a:lnTo>
                <a:lnTo>
                  <a:pt x="10996" y="9086"/>
                </a:lnTo>
                <a:lnTo>
                  <a:pt x="10903" y="9412"/>
                </a:lnTo>
                <a:lnTo>
                  <a:pt x="10810" y="9738"/>
                </a:lnTo>
                <a:lnTo>
                  <a:pt x="10670" y="10111"/>
                </a:lnTo>
                <a:lnTo>
                  <a:pt x="10484" y="10391"/>
                </a:lnTo>
                <a:lnTo>
                  <a:pt x="10297" y="10717"/>
                </a:lnTo>
                <a:lnTo>
                  <a:pt x="10111" y="10996"/>
                </a:lnTo>
                <a:lnTo>
                  <a:pt x="9645" y="11509"/>
                </a:lnTo>
                <a:lnTo>
                  <a:pt x="9086" y="11928"/>
                </a:lnTo>
                <a:lnTo>
                  <a:pt x="8806" y="12114"/>
                </a:lnTo>
                <a:lnTo>
                  <a:pt x="8480" y="12254"/>
                </a:lnTo>
                <a:lnTo>
                  <a:pt x="8154" y="12394"/>
                </a:lnTo>
                <a:lnTo>
                  <a:pt x="7781" y="12487"/>
                </a:lnTo>
                <a:lnTo>
                  <a:pt x="7455" y="12580"/>
                </a:lnTo>
                <a:lnTo>
                  <a:pt x="7083" y="12627"/>
                </a:lnTo>
                <a:lnTo>
                  <a:pt x="7083" y="6290"/>
                </a:lnTo>
                <a:lnTo>
                  <a:pt x="8527" y="6290"/>
                </a:lnTo>
                <a:lnTo>
                  <a:pt x="8527" y="5498"/>
                </a:lnTo>
                <a:lnTo>
                  <a:pt x="7083" y="5498"/>
                </a:lnTo>
                <a:lnTo>
                  <a:pt x="7083" y="4520"/>
                </a:lnTo>
                <a:lnTo>
                  <a:pt x="9692" y="4520"/>
                </a:lnTo>
                <a:lnTo>
                  <a:pt x="9692" y="3728"/>
                </a:lnTo>
                <a:lnTo>
                  <a:pt x="7083" y="3728"/>
                </a:lnTo>
                <a:lnTo>
                  <a:pt x="7083" y="2749"/>
                </a:lnTo>
                <a:lnTo>
                  <a:pt x="7316" y="2656"/>
                </a:lnTo>
                <a:lnTo>
                  <a:pt x="7502" y="2516"/>
                </a:lnTo>
                <a:lnTo>
                  <a:pt x="7642" y="2377"/>
                </a:lnTo>
                <a:lnTo>
                  <a:pt x="7781" y="2237"/>
                </a:lnTo>
                <a:lnTo>
                  <a:pt x="7921" y="2051"/>
                </a:lnTo>
                <a:lnTo>
                  <a:pt x="8014" y="1864"/>
                </a:lnTo>
                <a:lnTo>
                  <a:pt x="8061" y="1631"/>
                </a:lnTo>
                <a:lnTo>
                  <a:pt x="8061" y="1398"/>
                </a:lnTo>
                <a:lnTo>
                  <a:pt x="8061" y="1119"/>
                </a:lnTo>
                <a:lnTo>
                  <a:pt x="7968" y="839"/>
                </a:lnTo>
                <a:lnTo>
                  <a:pt x="7828" y="606"/>
                </a:lnTo>
                <a:lnTo>
                  <a:pt x="7688" y="420"/>
                </a:lnTo>
                <a:lnTo>
                  <a:pt x="7455" y="233"/>
                </a:lnTo>
                <a:lnTo>
                  <a:pt x="7222" y="140"/>
                </a:lnTo>
                <a:lnTo>
                  <a:pt x="6989" y="47"/>
                </a:lnTo>
                <a:lnTo>
                  <a:pt x="671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3" name="Google Shape;9953;p73"/>
          <p:cNvSpPr txBox="1">
            <a:spLocks noGrp="1"/>
          </p:cNvSpPr>
          <p:nvPr>
            <p:ph type="title" idx="2"/>
          </p:nvPr>
        </p:nvSpPr>
        <p:spPr>
          <a:xfrm>
            <a:off x="1754150" y="2434550"/>
            <a:ext cx="67188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Augment Data with Real-Time Forecast</a:t>
            </a:r>
            <a:endParaRPr/>
          </a:p>
        </p:txBody>
      </p:sp>
      <p:sp>
        <p:nvSpPr>
          <p:cNvPr id="9954" name="Google Shape;9954;p73"/>
          <p:cNvSpPr txBox="1">
            <a:spLocks noGrp="1"/>
          </p:cNvSpPr>
          <p:nvPr>
            <p:ph type="subTitle" idx="1"/>
          </p:nvPr>
        </p:nvSpPr>
        <p:spPr>
          <a:xfrm>
            <a:off x="1754155" y="1723350"/>
            <a:ext cx="67833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Underrepresentation of meaningful variables</a:t>
            </a:r>
            <a:endParaRPr/>
          </a:p>
        </p:txBody>
      </p:sp>
      <p:sp>
        <p:nvSpPr>
          <p:cNvPr id="9955" name="Google Shape;9955;p73"/>
          <p:cNvSpPr txBox="1">
            <a:spLocks noGrp="1"/>
          </p:cNvSpPr>
          <p:nvPr>
            <p:ph type="subTitle" idx="1"/>
          </p:nvPr>
        </p:nvSpPr>
        <p:spPr>
          <a:xfrm>
            <a:off x="1754153" y="2866950"/>
            <a:ext cx="5689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Flight delays are often affected by external events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43" grpId="0"/>
      <p:bldP spid="9944" grpId="0" animBg="1"/>
      <p:bldP spid="9945" grpId="0" animBg="1"/>
      <p:bldP spid="9952" grpId="0" animBg="1"/>
      <p:bldP spid="9953" grpId="0"/>
      <p:bldP spid="9954" grpId="0" build="p"/>
      <p:bldP spid="995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0" name="Google Shape;9960;p74"/>
          <p:cNvSpPr txBox="1">
            <a:spLocks noGrp="1"/>
          </p:cNvSpPr>
          <p:nvPr>
            <p:ph type="title"/>
          </p:nvPr>
        </p:nvSpPr>
        <p:spPr>
          <a:xfrm>
            <a:off x="1280250" y="2077600"/>
            <a:ext cx="6583500" cy="17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It is about the journey, not the outcome.</a:t>
            </a:r>
            <a:endParaRPr sz="3600"/>
          </a:p>
        </p:txBody>
      </p:sp>
      <p:grpSp>
        <p:nvGrpSpPr>
          <p:cNvPr id="9961" name="Google Shape;9961;p74"/>
          <p:cNvGrpSpPr/>
          <p:nvPr/>
        </p:nvGrpSpPr>
        <p:grpSpPr>
          <a:xfrm>
            <a:off x="3087440" y="410519"/>
            <a:ext cx="2969120" cy="785830"/>
            <a:chOff x="2199025" y="-704725"/>
            <a:chExt cx="2325438" cy="615468"/>
          </a:xfrm>
        </p:grpSpPr>
        <p:sp>
          <p:nvSpPr>
            <p:cNvPr id="9962" name="Google Shape;9962;p74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4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4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4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4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74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74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4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4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74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4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4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74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74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4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4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4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4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74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4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4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4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4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4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74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74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4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4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4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4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74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74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74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74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4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74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74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74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74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4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74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74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4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74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4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74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74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4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4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74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74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4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4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4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74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74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4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4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4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4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4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4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4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74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4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4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4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74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74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74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4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74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74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4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4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74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74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4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4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4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4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4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4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4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4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74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4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4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4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74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74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7" name="Google Shape;10057;p75"/>
          <p:cNvSpPr txBox="1">
            <a:spLocks noGrp="1"/>
          </p:cNvSpPr>
          <p:nvPr>
            <p:ph type="title"/>
          </p:nvPr>
        </p:nvSpPr>
        <p:spPr>
          <a:xfrm>
            <a:off x="3471450" y="576044"/>
            <a:ext cx="49479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058" name="Google Shape;10058;p75"/>
          <p:cNvSpPr txBox="1">
            <a:spLocks noGrp="1"/>
          </p:cNvSpPr>
          <p:nvPr>
            <p:ph type="subTitle" idx="4294967295"/>
          </p:nvPr>
        </p:nvSpPr>
        <p:spPr>
          <a:xfrm>
            <a:off x="5450701" y="4345879"/>
            <a:ext cx="2884800" cy="458974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Please keep this slide for attribution</a:t>
            </a:r>
            <a:endParaRPr sz="1200" dirty="0">
              <a:solidFill>
                <a:schemeClr val="lt1"/>
              </a:solidFill>
            </a:endParaRPr>
          </a:p>
        </p:txBody>
      </p:sp>
      <p:grpSp>
        <p:nvGrpSpPr>
          <p:cNvPr id="10059" name="Google Shape;10059;p75"/>
          <p:cNvGrpSpPr/>
          <p:nvPr/>
        </p:nvGrpSpPr>
        <p:grpSpPr>
          <a:xfrm>
            <a:off x="870179" y="3938138"/>
            <a:ext cx="811246" cy="1205364"/>
            <a:chOff x="8044750" y="-1789024"/>
            <a:chExt cx="811246" cy="1205364"/>
          </a:xfrm>
        </p:grpSpPr>
        <p:sp>
          <p:nvSpPr>
            <p:cNvPr id="10060" name="Google Shape;10060;p75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5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75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75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5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5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5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75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75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5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5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5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5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5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5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75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75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5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5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5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0" name="Google Shape;10080;p75"/>
          <p:cNvGrpSpPr/>
          <p:nvPr/>
        </p:nvGrpSpPr>
        <p:grpSpPr>
          <a:xfrm flipH="1">
            <a:off x="143300" y="1392192"/>
            <a:ext cx="3480245" cy="1373835"/>
            <a:chOff x="4112050" y="-2536483"/>
            <a:chExt cx="3480245" cy="1373835"/>
          </a:xfrm>
        </p:grpSpPr>
        <p:sp>
          <p:nvSpPr>
            <p:cNvPr id="10081" name="Google Shape;10081;p75"/>
            <p:cNvSpPr/>
            <p:nvPr/>
          </p:nvSpPr>
          <p:spPr>
            <a:xfrm>
              <a:off x="5347543" y="-1715908"/>
              <a:ext cx="272000" cy="55326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5"/>
            <p:cNvSpPr/>
            <p:nvPr/>
          </p:nvSpPr>
          <p:spPr>
            <a:xfrm>
              <a:off x="5347543" y="-1715908"/>
              <a:ext cx="272000" cy="55326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5"/>
            <p:cNvSpPr/>
            <p:nvPr/>
          </p:nvSpPr>
          <p:spPr>
            <a:xfrm>
              <a:off x="5952274" y="-2294607"/>
              <a:ext cx="752333" cy="316579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75"/>
            <p:cNvSpPr/>
            <p:nvPr/>
          </p:nvSpPr>
          <p:spPr>
            <a:xfrm>
              <a:off x="5952274" y="-2294607"/>
              <a:ext cx="752333" cy="316579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75"/>
            <p:cNvSpPr/>
            <p:nvPr/>
          </p:nvSpPr>
          <p:spPr>
            <a:xfrm>
              <a:off x="5958062" y="-2441590"/>
              <a:ext cx="526636" cy="159743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5"/>
            <p:cNvSpPr/>
            <p:nvPr/>
          </p:nvSpPr>
          <p:spPr>
            <a:xfrm>
              <a:off x="5382835" y="-2302118"/>
              <a:ext cx="526636" cy="159743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5"/>
            <p:cNvSpPr/>
            <p:nvPr/>
          </p:nvSpPr>
          <p:spPr>
            <a:xfrm>
              <a:off x="5958062" y="-2396445"/>
              <a:ext cx="526636" cy="114598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5"/>
            <p:cNvSpPr/>
            <p:nvPr/>
          </p:nvSpPr>
          <p:spPr>
            <a:xfrm>
              <a:off x="5385150" y="-2270298"/>
              <a:ext cx="524321" cy="105930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75"/>
            <p:cNvSpPr/>
            <p:nvPr/>
          </p:nvSpPr>
          <p:spPr>
            <a:xfrm>
              <a:off x="4763648" y="-1801567"/>
              <a:ext cx="451987" cy="241338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75"/>
            <p:cNvSpPr/>
            <p:nvPr/>
          </p:nvSpPr>
          <p:spPr>
            <a:xfrm>
              <a:off x="4833667" y="-1546366"/>
              <a:ext cx="452552" cy="240772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5"/>
            <p:cNvSpPr/>
            <p:nvPr/>
          </p:nvSpPr>
          <p:spPr>
            <a:xfrm>
              <a:off x="4902529" y="-1794622"/>
              <a:ext cx="313107" cy="234392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75"/>
            <p:cNvSpPr/>
            <p:nvPr/>
          </p:nvSpPr>
          <p:spPr>
            <a:xfrm>
              <a:off x="5020573" y="-1528410"/>
              <a:ext cx="265647" cy="222817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75"/>
            <p:cNvSpPr/>
            <p:nvPr/>
          </p:nvSpPr>
          <p:spPr>
            <a:xfrm>
              <a:off x="6835358" y="-1828756"/>
              <a:ext cx="756937" cy="277222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5"/>
            <p:cNvSpPr/>
            <p:nvPr/>
          </p:nvSpPr>
          <p:spPr>
            <a:xfrm>
              <a:off x="6835358" y="-1828756"/>
              <a:ext cx="756937" cy="277222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5"/>
            <p:cNvSpPr/>
            <p:nvPr/>
          </p:nvSpPr>
          <p:spPr>
            <a:xfrm>
              <a:off x="4112050" y="-2490208"/>
              <a:ext cx="3054909" cy="1005220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5"/>
            <p:cNvSpPr/>
            <p:nvPr/>
          </p:nvSpPr>
          <p:spPr>
            <a:xfrm>
              <a:off x="4112050" y="-2490208"/>
              <a:ext cx="3054909" cy="1005220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75"/>
            <p:cNvSpPr/>
            <p:nvPr/>
          </p:nvSpPr>
          <p:spPr>
            <a:xfrm>
              <a:off x="6440684" y="-2230376"/>
              <a:ext cx="899316" cy="600128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5"/>
            <p:cNvSpPr/>
            <p:nvPr/>
          </p:nvSpPr>
          <p:spPr>
            <a:xfrm>
              <a:off x="5422758" y="-2536483"/>
              <a:ext cx="1784150" cy="497105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5"/>
            <p:cNvSpPr/>
            <p:nvPr/>
          </p:nvSpPr>
          <p:spPr>
            <a:xfrm>
              <a:off x="4200563" y="-2424819"/>
              <a:ext cx="54432" cy="64285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5"/>
            <p:cNvSpPr/>
            <p:nvPr/>
          </p:nvSpPr>
          <p:spPr>
            <a:xfrm>
              <a:off x="4299521" y="-2320639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75"/>
            <p:cNvSpPr/>
            <p:nvPr/>
          </p:nvSpPr>
          <p:spPr>
            <a:xfrm>
              <a:off x="4299521" y="-2320639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75"/>
            <p:cNvSpPr/>
            <p:nvPr/>
          </p:nvSpPr>
          <p:spPr>
            <a:xfrm>
              <a:off x="4378235" y="-2261630"/>
              <a:ext cx="24901" cy="29558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5"/>
            <p:cNvSpPr/>
            <p:nvPr/>
          </p:nvSpPr>
          <p:spPr>
            <a:xfrm>
              <a:off x="4378235" y="-2261630"/>
              <a:ext cx="24901" cy="29558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75"/>
            <p:cNvSpPr/>
            <p:nvPr/>
          </p:nvSpPr>
          <p:spPr>
            <a:xfrm>
              <a:off x="4408897" y="-225005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5"/>
            <p:cNvSpPr/>
            <p:nvPr/>
          </p:nvSpPr>
          <p:spPr>
            <a:xfrm>
              <a:off x="4408897" y="-225005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5"/>
            <p:cNvSpPr/>
            <p:nvPr/>
          </p:nvSpPr>
          <p:spPr>
            <a:xfrm>
              <a:off x="4439585" y="-223788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5"/>
            <p:cNvSpPr/>
            <p:nvPr/>
          </p:nvSpPr>
          <p:spPr>
            <a:xfrm>
              <a:off x="4439585" y="-223788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5"/>
            <p:cNvSpPr/>
            <p:nvPr/>
          </p:nvSpPr>
          <p:spPr>
            <a:xfrm>
              <a:off x="4470247" y="-2226311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75"/>
            <p:cNvSpPr/>
            <p:nvPr/>
          </p:nvSpPr>
          <p:spPr>
            <a:xfrm>
              <a:off x="4470247" y="-2226311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75"/>
            <p:cNvSpPr/>
            <p:nvPr/>
          </p:nvSpPr>
          <p:spPr>
            <a:xfrm>
              <a:off x="4500909" y="-221417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5"/>
            <p:cNvSpPr/>
            <p:nvPr/>
          </p:nvSpPr>
          <p:spPr>
            <a:xfrm>
              <a:off x="4500909" y="-221417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5"/>
            <p:cNvSpPr/>
            <p:nvPr/>
          </p:nvSpPr>
          <p:spPr>
            <a:xfrm>
              <a:off x="4531598" y="-2202594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75"/>
            <p:cNvSpPr/>
            <p:nvPr/>
          </p:nvSpPr>
          <p:spPr>
            <a:xfrm>
              <a:off x="4531598" y="-2202594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5"/>
            <p:cNvSpPr/>
            <p:nvPr/>
          </p:nvSpPr>
          <p:spPr>
            <a:xfrm>
              <a:off x="4562260" y="-2190427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5"/>
            <p:cNvSpPr/>
            <p:nvPr/>
          </p:nvSpPr>
          <p:spPr>
            <a:xfrm>
              <a:off x="4562260" y="-2190427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75"/>
            <p:cNvSpPr/>
            <p:nvPr/>
          </p:nvSpPr>
          <p:spPr>
            <a:xfrm>
              <a:off x="4592922" y="-217887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75"/>
            <p:cNvSpPr/>
            <p:nvPr/>
          </p:nvSpPr>
          <p:spPr>
            <a:xfrm>
              <a:off x="4592922" y="-217887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5"/>
            <p:cNvSpPr/>
            <p:nvPr/>
          </p:nvSpPr>
          <p:spPr>
            <a:xfrm>
              <a:off x="4623611" y="-2167302"/>
              <a:ext cx="24309" cy="29558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5"/>
            <p:cNvSpPr/>
            <p:nvPr/>
          </p:nvSpPr>
          <p:spPr>
            <a:xfrm>
              <a:off x="4623611" y="-2167302"/>
              <a:ext cx="24309" cy="29558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75"/>
            <p:cNvSpPr/>
            <p:nvPr/>
          </p:nvSpPr>
          <p:spPr>
            <a:xfrm>
              <a:off x="4653680" y="-2155134"/>
              <a:ext cx="24928" cy="28966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75"/>
            <p:cNvSpPr/>
            <p:nvPr/>
          </p:nvSpPr>
          <p:spPr>
            <a:xfrm>
              <a:off x="4653680" y="-2155134"/>
              <a:ext cx="24928" cy="28966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5"/>
            <p:cNvSpPr/>
            <p:nvPr/>
          </p:nvSpPr>
          <p:spPr>
            <a:xfrm>
              <a:off x="4684369" y="-2143559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5"/>
            <p:cNvSpPr/>
            <p:nvPr/>
          </p:nvSpPr>
          <p:spPr>
            <a:xfrm>
              <a:off x="4684369" y="-2143559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5"/>
            <p:cNvSpPr/>
            <p:nvPr/>
          </p:nvSpPr>
          <p:spPr>
            <a:xfrm>
              <a:off x="4715031" y="-2131418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5"/>
            <p:cNvSpPr/>
            <p:nvPr/>
          </p:nvSpPr>
          <p:spPr>
            <a:xfrm>
              <a:off x="4715031" y="-2131418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5"/>
            <p:cNvSpPr/>
            <p:nvPr/>
          </p:nvSpPr>
          <p:spPr>
            <a:xfrm>
              <a:off x="4745693" y="-2119842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5"/>
            <p:cNvSpPr/>
            <p:nvPr/>
          </p:nvSpPr>
          <p:spPr>
            <a:xfrm>
              <a:off x="4745693" y="-2119842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5"/>
            <p:cNvSpPr/>
            <p:nvPr/>
          </p:nvSpPr>
          <p:spPr>
            <a:xfrm>
              <a:off x="4881127" y="-2088588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75"/>
            <p:cNvSpPr/>
            <p:nvPr/>
          </p:nvSpPr>
          <p:spPr>
            <a:xfrm>
              <a:off x="4881127" y="-2088588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75"/>
            <p:cNvSpPr/>
            <p:nvPr/>
          </p:nvSpPr>
          <p:spPr>
            <a:xfrm>
              <a:off x="4911789" y="-2077013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5"/>
            <p:cNvSpPr/>
            <p:nvPr/>
          </p:nvSpPr>
          <p:spPr>
            <a:xfrm>
              <a:off x="4911789" y="-2077013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5"/>
            <p:cNvSpPr/>
            <p:nvPr/>
          </p:nvSpPr>
          <p:spPr>
            <a:xfrm>
              <a:off x="4942451" y="-206487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75"/>
            <p:cNvSpPr/>
            <p:nvPr/>
          </p:nvSpPr>
          <p:spPr>
            <a:xfrm>
              <a:off x="4942451" y="-206487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5"/>
            <p:cNvSpPr/>
            <p:nvPr/>
          </p:nvSpPr>
          <p:spPr>
            <a:xfrm>
              <a:off x="4973140" y="-205329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5"/>
            <p:cNvSpPr/>
            <p:nvPr/>
          </p:nvSpPr>
          <p:spPr>
            <a:xfrm>
              <a:off x="4973140" y="-2053296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5"/>
            <p:cNvSpPr/>
            <p:nvPr/>
          </p:nvSpPr>
          <p:spPr>
            <a:xfrm>
              <a:off x="5003209" y="-2041720"/>
              <a:ext cx="24928" cy="29558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75"/>
            <p:cNvSpPr/>
            <p:nvPr/>
          </p:nvSpPr>
          <p:spPr>
            <a:xfrm>
              <a:off x="5003209" y="-2041720"/>
              <a:ext cx="24928" cy="29558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5"/>
            <p:cNvSpPr/>
            <p:nvPr/>
          </p:nvSpPr>
          <p:spPr>
            <a:xfrm>
              <a:off x="5033898" y="-2029553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5"/>
            <p:cNvSpPr/>
            <p:nvPr/>
          </p:nvSpPr>
          <p:spPr>
            <a:xfrm>
              <a:off x="5033898" y="-2029553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75"/>
            <p:cNvSpPr/>
            <p:nvPr/>
          </p:nvSpPr>
          <p:spPr>
            <a:xfrm>
              <a:off x="5064560" y="-2017977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5"/>
            <p:cNvSpPr/>
            <p:nvPr/>
          </p:nvSpPr>
          <p:spPr>
            <a:xfrm>
              <a:off x="5064560" y="-2017977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5"/>
            <p:cNvSpPr/>
            <p:nvPr/>
          </p:nvSpPr>
          <p:spPr>
            <a:xfrm>
              <a:off x="5095222" y="-200583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75"/>
            <p:cNvSpPr/>
            <p:nvPr/>
          </p:nvSpPr>
          <p:spPr>
            <a:xfrm>
              <a:off x="5095222" y="-200583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75"/>
            <p:cNvSpPr/>
            <p:nvPr/>
          </p:nvSpPr>
          <p:spPr>
            <a:xfrm>
              <a:off x="5125911" y="-1994260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5"/>
            <p:cNvSpPr/>
            <p:nvPr/>
          </p:nvSpPr>
          <p:spPr>
            <a:xfrm>
              <a:off x="5125911" y="-1994260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5"/>
            <p:cNvSpPr/>
            <p:nvPr/>
          </p:nvSpPr>
          <p:spPr>
            <a:xfrm>
              <a:off x="5156573" y="-198212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75"/>
            <p:cNvSpPr/>
            <p:nvPr/>
          </p:nvSpPr>
          <p:spPr>
            <a:xfrm>
              <a:off x="5156573" y="-198212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75"/>
            <p:cNvSpPr/>
            <p:nvPr/>
          </p:nvSpPr>
          <p:spPr>
            <a:xfrm>
              <a:off x="5187235" y="-197054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5"/>
            <p:cNvSpPr/>
            <p:nvPr/>
          </p:nvSpPr>
          <p:spPr>
            <a:xfrm>
              <a:off x="5187235" y="-197054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5"/>
            <p:cNvSpPr/>
            <p:nvPr/>
          </p:nvSpPr>
          <p:spPr>
            <a:xfrm>
              <a:off x="5217923" y="-195896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5"/>
            <p:cNvSpPr/>
            <p:nvPr/>
          </p:nvSpPr>
          <p:spPr>
            <a:xfrm>
              <a:off x="5217923" y="-1958968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5"/>
            <p:cNvSpPr/>
            <p:nvPr/>
          </p:nvSpPr>
          <p:spPr>
            <a:xfrm>
              <a:off x="5248585" y="-1946801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5"/>
            <p:cNvSpPr/>
            <p:nvPr/>
          </p:nvSpPr>
          <p:spPr>
            <a:xfrm>
              <a:off x="5248585" y="-1946801"/>
              <a:ext cx="24336" cy="28939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75"/>
            <p:cNvSpPr/>
            <p:nvPr/>
          </p:nvSpPr>
          <p:spPr>
            <a:xfrm>
              <a:off x="5404264" y="-1894737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5"/>
            <p:cNvSpPr/>
            <p:nvPr/>
          </p:nvSpPr>
          <p:spPr>
            <a:xfrm>
              <a:off x="5404264" y="-1894737"/>
              <a:ext cx="24309" cy="28966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5"/>
            <p:cNvSpPr/>
            <p:nvPr/>
          </p:nvSpPr>
          <p:spPr>
            <a:xfrm>
              <a:off x="5434925" y="-1883162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75"/>
            <p:cNvSpPr/>
            <p:nvPr/>
          </p:nvSpPr>
          <p:spPr>
            <a:xfrm>
              <a:off x="5434925" y="-1883162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75"/>
            <p:cNvSpPr/>
            <p:nvPr/>
          </p:nvSpPr>
          <p:spPr>
            <a:xfrm>
              <a:off x="5465587" y="-1871586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5"/>
            <p:cNvSpPr/>
            <p:nvPr/>
          </p:nvSpPr>
          <p:spPr>
            <a:xfrm>
              <a:off x="5465587" y="-1871586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5"/>
            <p:cNvSpPr/>
            <p:nvPr/>
          </p:nvSpPr>
          <p:spPr>
            <a:xfrm>
              <a:off x="5496276" y="-1859418"/>
              <a:ext cx="24309" cy="28939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5"/>
            <p:cNvSpPr/>
            <p:nvPr/>
          </p:nvSpPr>
          <p:spPr>
            <a:xfrm>
              <a:off x="5496276" y="-1859418"/>
              <a:ext cx="24309" cy="28939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75"/>
            <p:cNvSpPr/>
            <p:nvPr/>
          </p:nvSpPr>
          <p:spPr>
            <a:xfrm>
              <a:off x="5526346" y="-1847843"/>
              <a:ext cx="24928" cy="29531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5"/>
            <p:cNvSpPr/>
            <p:nvPr/>
          </p:nvSpPr>
          <p:spPr>
            <a:xfrm>
              <a:off x="5526346" y="-1847843"/>
              <a:ext cx="24928" cy="29531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5"/>
            <p:cNvSpPr/>
            <p:nvPr/>
          </p:nvSpPr>
          <p:spPr>
            <a:xfrm>
              <a:off x="5557035" y="-183570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75"/>
            <p:cNvSpPr/>
            <p:nvPr/>
          </p:nvSpPr>
          <p:spPr>
            <a:xfrm>
              <a:off x="5557035" y="-183570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75"/>
            <p:cNvSpPr/>
            <p:nvPr/>
          </p:nvSpPr>
          <p:spPr>
            <a:xfrm>
              <a:off x="5587696" y="-1824126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5"/>
            <p:cNvSpPr/>
            <p:nvPr/>
          </p:nvSpPr>
          <p:spPr>
            <a:xfrm>
              <a:off x="5587696" y="-1824126"/>
              <a:ext cx="24336" cy="29531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5"/>
            <p:cNvSpPr/>
            <p:nvPr/>
          </p:nvSpPr>
          <p:spPr>
            <a:xfrm>
              <a:off x="5618358" y="-1811985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5"/>
            <p:cNvSpPr/>
            <p:nvPr/>
          </p:nvSpPr>
          <p:spPr>
            <a:xfrm>
              <a:off x="5618358" y="-1811985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5"/>
            <p:cNvSpPr/>
            <p:nvPr/>
          </p:nvSpPr>
          <p:spPr>
            <a:xfrm>
              <a:off x="5649047" y="-1800410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5"/>
            <p:cNvSpPr/>
            <p:nvPr/>
          </p:nvSpPr>
          <p:spPr>
            <a:xfrm>
              <a:off x="5649047" y="-1800410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5"/>
            <p:cNvSpPr/>
            <p:nvPr/>
          </p:nvSpPr>
          <p:spPr>
            <a:xfrm>
              <a:off x="5679709" y="-178883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75"/>
            <p:cNvSpPr/>
            <p:nvPr/>
          </p:nvSpPr>
          <p:spPr>
            <a:xfrm>
              <a:off x="5679709" y="-1788834"/>
              <a:ext cx="24336" cy="29558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75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5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5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75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75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5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5"/>
            <p:cNvSpPr/>
            <p:nvPr/>
          </p:nvSpPr>
          <p:spPr>
            <a:xfrm>
              <a:off x="4810516" y="-2192176"/>
              <a:ext cx="54998" cy="100142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5"/>
            <p:cNvSpPr/>
            <p:nvPr/>
          </p:nvSpPr>
          <p:spPr>
            <a:xfrm>
              <a:off x="5319762" y="-2002956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5"/>
            <p:cNvSpPr/>
            <p:nvPr/>
          </p:nvSpPr>
          <p:spPr>
            <a:xfrm>
              <a:off x="5319762" y="-2002956"/>
              <a:ext cx="55590" cy="100142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5"/>
            <p:cNvSpPr/>
            <p:nvPr/>
          </p:nvSpPr>
          <p:spPr>
            <a:xfrm>
              <a:off x="6201123" y="-2203752"/>
              <a:ext cx="1138878" cy="693298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5"/>
            <p:cNvSpPr/>
            <p:nvPr/>
          </p:nvSpPr>
          <p:spPr>
            <a:xfrm>
              <a:off x="4112615" y="-2335122"/>
              <a:ext cx="592" cy="4092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75"/>
            <p:cNvSpPr/>
            <p:nvPr/>
          </p:nvSpPr>
          <p:spPr>
            <a:xfrm>
              <a:off x="4112615" y="-2331057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75"/>
            <p:cNvSpPr/>
            <p:nvPr/>
          </p:nvSpPr>
          <p:spPr>
            <a:xfrm>
              <a:off x="4112615" y="-233164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5"/>
            <p:cNvSpPr/>
            <p:nvPr/>
          </p:nvSpPr>
          <p:spPr>
            <a:xfrm>
              <a:off x="4112615" y="-233164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5"/>
            <p:cNvSpPr/>
            <p:nvPr/>
          </p:nvSpPr>
          <p:spPr>
            <a:xfrm>
              <a:off x="4112615" y="-233221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5"/>
            <p:cNvSpPr/>
            <p:nvPr/>
          </p:nvSpPr>
          <p:spPr>
            <a:xfrm>
              <a:off x="4112615" y="-2332806"/>
              <a:ext cx="27" cy="619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5"/>
            <p:cNvSpPr/>
            <p:nvPr/>
          </p:nvSpPr>
          <p:spPr>
            <a:xfrm>
              <a:off x="4112615" y="-233280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75"/>
            <p:cNvSpPr/>
            <p:nvPr/>
          </p:nvSpPr>
          <p:spPr>
            <a:xfrm>
              <a:off x="4112615" y="-233337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5"/>
            <p:cNvSpPr/>
            <p:nvPr/>
          </p:nvSpPr>
          <p:spPr>
            <a:xfrm>
              <a:off x="4112615" y="-233337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5"/>
            <p:cNvSpPr/>
            <p:nvPr/>
          </p:nvSpPr>
          <p:spPr>
            <a:xfrm>
              <a:off x="4112615" y="-233396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75"/>
            <p:cNvSpPr/>
            <p:nvPr/>
          </p:nvSpPr>
          <p:spPr>
            <a:xfrm>
              <a:off x="4113180" y="-233396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5"/>
            <p:cNvSpPr/>
            <p:nvPr/>
          </p:nvSpPr>
          <p:spPr>
            <a:xfrm>
              <a:off x="4113180" y="-233452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5"/>
            <p:cNvSpPr/>
            <p:nvPr/>
          </p:nvSpPr>
          <p:spPr>
            <a:xfrm>
              <a:off x="4113180" y="-233512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75"/>
            <p:cNvSpPr/>
            <p:nvPr/>
          </p:nvSpPr>
          <p:spPr>
            <a:xfrm>
              <a:off x="4112050" y="-2393565"/>
              <a:ext cx="2383066" cy="877915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5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5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5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5"/>
            <p:cNvSpPr/>
            <p:nvPr/>
          </p:nvSpPr>
          <p:spPr>
            <a:xfrm>
              <a:off x="4112050" y="-2393565"/>
              <a:ext cx="2383066" cy="877915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5"/>
            <p:cNvSpPr/>
            <p:nvPr/>
          </p:nvSpPr>
          <p:spPr>
            <a:xfrm>
              <a:off x="4299521" y="-2265103"/>
              <a:ext cx="46922" cy="44606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5"/>
            <p:cNvSpPr/>
            <p:nvPr/>
          </p:nvSpPr>
          <p:spPr>
            <a:xfrm>
              <a:off x="4379958" y="-2238479"/>
              <a:ext cx="16825" cy="6407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5"/>
            <p:cNvSpPr/>
            <p:nvPr/>
          </p:nvSpPr>
          <p:spPr>
            <a:xfrm>
              <a:off x="4379958" y="-2238479"/>
              <a:ext cx="16825" cy="6407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5"/>
            <p:cNvSpPr/>
            <p:nvPr/>
          </p:nvSpPr>
          <p:spPr>
            <a:xfrm>
              <a:off x="4409489" y="-2228061"/>
              <a:ext cx="19113" cy="756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5"/>
            <p:cNvSpPr/>
            <p:nvPr/>
          </p:nvSpPr>
          <p:spPr>
            <a:xfrm>
              <a:off x="4409489" y="-2228061"/>
              <a:ext cx="19113" cy="756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75"/>
            <p:cNvSpPr/>
            <p:nvPr/>
          </p:nvSpPr>
          <p:spPr>
            <a:xfrm>
              <a:off x="4439585" y="-2217643"/>
              <a:ext cx="20836" cy="8722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75"/>
            <p:cNvSpPr/>
            <p:nvPr/>
          </p:nvSpPr>
          <p:spPr>
            <a:xfrm>
              <a:off x="4439585" y="-2217643"/>
              <a:ext cx="20836" cy="8722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5"/>
            <p:cNvSpPr/>
            <p:nvPr/>
          </p:nvSpPr>
          <p:spPr>
            <a:xfrm>
              <a:off x="4470247" y="-2207225"/>
              <a:ext cx="21428" cy="10445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5"/>
            <p:cNvSpPr/>
            <p:nvPr/>
          </p:nvSpPr>
          <p:spPr>
            <a:xfrm>
              <a:off x="4470247" y="-2207225"/>
              <a:ext cx="21428" cy="10445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5"/>
            <p:cNvSpPr/>
            <p:nvPr/>
          </p:nvSpPr>
          <p:spPr>
            <a:xfrm>
              <a:off x="4500909" y="-2196214"/>
              <a:ext cx="22021" cy="11010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5"/>
            <p:cNvSpPr/>
            <p:nvPr/>
          </p:nvSpPr>
          <p:spPr>
            <a:xfrm>
              <a:off x="4500909" y="-2196214"/>
              <a:ext cx="22021" cy="11010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5"/>
            <p:cNvSpPr/>
            <p:nvPr/>
          </p:nvSpPr>
          <p:spPr>
            <a:xfrm>
              <a:off x="4531598" y="-2185796"/>
              <a:ext cx="21994" cy="12733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5"/>
            <p:cNvSpPr/>
            <p:nvPr/>
          </p:nvSpPr>
          <p:spPr>
            <a:xfrm>
              <a:off x="4531598" y="-2185796"/>
              <a:ext cx="21994" cy="12733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5"/>
            <p:cNvSpPr/>
            <p:nvPr/>
          </p:nvSpPr>
          <p:spPr>
            <a:xfrm>
              <a:off x="4562260" y="-2175405"/>
              <a:ext cx="22021" cy="13918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5"/>
            <p:cNvSpPr/>
            <p:nvPr/>
          </p:nvSpPr>
          <p:spPr>
            <a:xfrm>
              <a:off x="4562260" y="-2175405"/>
              <a:ext cx="22021" cy="13918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5"/>
            <p:cNvSpPr/>
            <p:nvPr/>
          </p:nvSpPr>
          <p:spPr>
            <a:xfrm>
              <a:off x="4592922" y="-2164395"/>
              <a:ext cx="22021" cy="15075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5"/>
            <p:cNvSpPr/>
            <p:nvPr/>
          </p:nvSpPr>
          <p:spPr>
            <a:xfrm>
              <a:off x="4592922" y="-2164395"/>
              <a:ext cx="22021" cy="15075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5"/>
            <p:cNvSpPr/>
            <p:nvPr/>
          </p:nvSpPr>
          <p:spPr>
            <a:xfrm>
              <a:off x="4623611" y="-2153977"/>
              <a:ext cx="22586" cy="16233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75"/>
            <p:cNvSpPr/>
            <p:nvPr/>
          </p:nvSpPr>
          <p:spPr>
            <a:xfrm>
              <a:off x="4623611" y="-2153977"/>
              <a:ext cx="22586" cy="16233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5"/>
            <p:cNvSpPr/>
            <p:nvPr/>
          </p:nvSpPr>
          <p:spPr>
            <a:xfrm>
              <a:off x="4653680" y="-2143559"/>
              <a:ext cx="23178" cy="1739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5"/>
            <p:cNvSpPr/>
            <p:nvPr/>
          </p:nvSpPr>
          <p:spPr>
            <a:xfrm>
              <a:off x="4653680" y="-2143559"/>
              <a:ext cx="23178" cy="1739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5"/>
            <p:cNvSpPr/>
            <p:nvPr/>
          </p:nvSpPr>
          <p:spPr>
            <a:xfrm>
              <a:off x="4684369" y="-2132575"/>
              <a:ext cx="23178" cy="18548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5"/>
            <p:cNvSpPr/>
            <p:nvPr/>
          </p:nvSpPr>
          <p:spPr>
            <a:xfrm>
              <a:off x="4684369" y="-2132575"/>
              <a:ext cx="23178" cy="18548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5"/>
            <p:cNvSpPr/>
            <p:nvPr/>
          </p:nvSpPr>
          <p:spPr>
            <a:xfrm>
              <a:off x="4715031" y="-2122157"/>
              <a:ext cx="23178" cy="19705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5"/>
            <p:cNvSpPr/>
            <p:nvPr/>
          </p:nvSpPr>
          <p:spPr>
            <a:xfrm>
              <a:off x="4715031" y="-2122157"/>
              <a:ext cx="23178" cy="19705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5"/>
            <p:cNvSpPr/>
            <p:nvPr/>
          </p:nvSpPr>
          <p:spPr>
            <a:xfrm>
              <a:off x="4745693" y="-2111739"/>
              <a:ext cx="23178" cy="21428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5"/>
            <p:cNvSpPr/>
            <p:nvPr/>
          </p:nvSpPr>
          <p:spPr>
            <a:xfrm>
              <a:off x="4745693" y="-2111739"/>
              <a:ext cx="23178" cy="21428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5"/>
            <p:cNvSpPr/>
            <p:nvPr/>
          </p:nvSpPr>
          <p:spPr>
            <a:xfrm>
              <a:off x="4892111" y="-2061399"/>
              <a:ext cx="5222" cy="1777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5"/>
            <p:cNvSpPr/>
            <p:nvPr/>
          </p:nvSpPr>
          <p:spPr>
            <a:xfrm>
              <a:off x="4892111" y="-2061399"/>
              <a:ext cx="5222" cy="1777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5"/>
            <p:cNvSpPr/>
            <p:nvPr/>
          </p:nvSpPr>
          <p:spPr>
            <a:xfrm>
              <a:off x="4912354" y="-2054454"/>
              <a:ext cx="17983" cy="6972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5"/>
            <p:cNvSpPr/>
            <p:nvPr/>
          </p:nvSpPr>
          <p:spPr>
            <a:xfrm>
              <a:off x="4912354" y="-2054454"/>
              <a:ext cx="17983" cy="6972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5"/>
            <p:cNvSpPr/>
            <p:nvPr/>
          </p:nvSpPr>
          <p:spPr>
            <a:xfrm>
              <a:off x="4942451" y="-2044036"/>
              <a:ext cx="19705" cy="813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5"/>
            <p:cNvSpPr/>
            <p:nvPr/>
          </p:nvSpPr>
          <p:spPr>
            <a:xfrm>
              <a:off x="4942451" y="-2044036"/>
              <a:ext cx="19705" cy="813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5"/>
            <p:cNvSpPr/>
            <p:nvPr/>
          </p:nvSpPr>
          <p:spPr>
            <a:xfrm>
              <a:off x="4972548" y="-2033618"/>
              <a:ext cx="21428" cy="9880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75"/>
            <p:cNvSpPr/>
            <p:nvPr/>
          </p:nvSpPr>
          <p:spPr>
            <a:xfrm>
              <a:off x="4972548" y="-2033618"/>
              <a:ext cx="21428" cy="9880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75"/>
            <p:cNvSpPr/>
            <p:nvPr/>
          </p:nvSpPr>
          <p:spPr>
            <a:xfrm>
              <a:off x="5003209" y="-2023199"/>
              <a:ext cx="22021" cy="11037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5"/>
            <p:cNvSpPr/>
            <p:nvPr/>
          </p:nvSpPr>
          <p:spPr>
            <a:xfrm>
              <a:off x="5003209" y="-2023199"/>
              <a:ext cx="22021" cy="11037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75"/>
            <p:cNvSpPr/>
            <p:nvPr/>
          </p:nvSpPr>
          <p:spPr>
            <a:xfrm>
              <a:off x="5033898" y="-2012189"/>
              <a:ext cx="22021" cy="11576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75"/>
            <p:cNvSpPr/>
            <p:nvPr/>
          </p:nvSpPr>
          <p:spPr>
            <a:xfrm>
              <a:off x="5033898" y="-2012189"/>
              <a:ext cx="22021" cy="11576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5"/>
            <p:cNvSpPr/>
            <p:nvPr/>
          </p:nvSpPr>
          <p:spPr>
            <a:xfrm>
              <a:off x="5064560" y="-2001798"/>
              <a:ext cx="22021" cy="13352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5"/>
            <p:cNvSpPr/>
            <p:nvPr/>
          </p:nvSpPr>
          <p:spPr>
            <a:xfrm>
              <a:off x="5064560" y="-2001798"/>
              <a:ext cx="22021" cy="13352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5"/>
            <p:cNvSpPr/>
            <p:nvPr/>
          </p:nvSpPr>
          <p:spPr>
            <a:xfrm>
              <a:off x="5095222" y="-1991380"/>
              <a:ext cx="22613" cy="14510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5"/>
            <p:cNvSpPr/>
            <p:nvPr/>
          </p:nvSpPr>
          <p:spPr>
            <a:xfrm>
              <a:off x="5095222" y="-1991380"/>
              <a:ext cx="22613" cy="14510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5"/>
            <p:cNvSpPr/>
            <p:nvPr/>
          </p:nvSpPr>
          <p:spPr>
            <a:xfrm>
              <a:off x="5125911" y="-1980370"/>
              <a:ext cx="22586" cy="15641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5"/>
            <p:cNvSpPr/>
            <p:nvPr/>
          </p:nvSpPr>
          <p:spPr>
            <a:xfrm>
              <a:off x="5125911" y="-1980370"/>
              <a:ext cx="22586" cy="15641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75"/>
            <p:cNvSpPr/>
            <p:nvPr/>
          </p:nvSpPr>
          <p:spPr>
            <a:xfrm>
              <a:off x="5156573" y="-1969952"/>
              <a:ext cx="22586" cy="16798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5"/>
            <p:cNvSpPr/>
            <p:nvPr/>
          </p:nvSpPr>
          <p:spPr>
            <a:xfrm>
              <a:off x="5156573" y="-1969952"/>
              <a:ext cx="22586" cy="16798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5"/>
            <p:cNvSpPr/>
            <p:nvPr/>
          </p:nvSpPr>
          <p:spPr>
            <a:xfrm>
              <a:off x="5187235" y="-1959534"/>
              <a:ext cx="22613" cy="18548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5"/>
            <p:cNvSpPr/>
            <p:nvPr/>
          </p:nvSpPr>
          <p:spPr>
            <a:xfrm>
              <a:off x="5187235" y="-1959534"/>
              <a:ext cx="22613" cy="18548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5"/>
            <p:cNvSpPr/>
            <p:nvPr/>
          </p:nvSpPr>
          <p:spPr>
            <a:xfrm>
              <a:off x="5217923" y="-1948550"/>
              <a:ext cx="23178" cy="19140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5"/>
            <p:cNvSpPr/>
            <p:nvPr/>
          </p:nvSpPr>
          <p:spPr>
            <a:xfrm>
              <a:off x="5217923" y="-1948550"/>
              <a:ext cx="23178" cy="19140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75"/>
            <p:cNvSpPr/>
            <p:nvPr/>
          </p:nvSpPr>
          <p:spPr>
            <a:xfrm>
              <a:off x="6506665" y="-1590918"/>
              <a:ext cx="657413" cy="105930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5"/>
            <p:cNvSpPr/>
            <p:nvPr/>
          </p:nvSpPr>
          <p:spPr>
            <a:xfrm>
              <a:off x="6503192" y="-1515111"/>
              <a:ext cx="27" cy="619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5"/>
            <p:cNvSpPr/>
            <p:nvPr/>
          </p:nvSpPr>
          <p:spPr>
            <a:xfrm>
              <a:off x="6502034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5"/>
            <p:cNvSpPr/>
            <p:nvPr/>
          </p:nvSpPr>
          <p:spPr>
            <a:xfrm>
              <a:off x="6501442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5"/>
            <p:cNvSpPr/>
            <p:nvPr/>
          </p:nvSpPr>
          <p:spPr>
            <a:xfrm>
              <a:off x="6500877" y="-151511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75"/>
            <p:cNvSpPr/>
            <p:nvPr/>
          </p:nvSpPr>
          <p:spPr>
            <a:xfrm>
              <a:off x="6499719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5"/>
            <p:cNvSpPr/>
            <p:nvPr/>
          </p:nvSpPr>
          <p:spPr>
            <a:xfrm>
              <a:off x="6499127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5"/>
            <p:cNvSpPr/>
            <p:nvPr/>
          </p:nvSpPr>
          <p:spPr>
            <a:xfrm>
              <a:off x="6498562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5"/>
            <p:cNvSpPr/>
            <p:nvPr/>
          </p:nvSpPr>
          <p:spPr>
            <a:xfrm>
              <a:off x="6497404" y="-1515111"/>
              <a:ext cx="592" cy="27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5"/>
            <p:cNvSpPr/>
            <p:nvPr/>
          </p:nvSpPr>
          <p:spPr>
            <a:xfrm>
              <a:off x="6496812" y="-1515111"/>
              <a:ext cx="619" cy="27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5"/>
            <p:cNvSpPr/>
            <p:nvPr/>
          </p:nvSpPr>
          <p:spPr>
            <a:xfrm>
              <a:off x="6496246" y="-1515677"/>
              <a:ext cx="592" cy="592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5"/>
            <p:cNvSpPr/>
            <p:nvPr/>
          </p:nvSpPr>
          <p:spPr>
            <a:xfrm>
              <a:off x="6495089" y="-1515677"/>
              <a:ext cx="1184" cy="27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5"/>
            <p:cNvSpPr/>
            <p:nvPr/>
          </p:nvSpPr>
          <p:spPr>
            <a:xfrm>
              <a:off x="6506665" y="-1590918"/>
              <a:ext cx="657413" cy="105930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5"/>
            <p:cNvSpPr/>
            <p:nvPr/>
          </p:nvSpPr>
          <p:spPr>
            <a:xfrm>
              <a:off x="5248585" y="-1938132"/>
              <a:ext cx="23178" cy="20271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5"/>
            <p:cNvSpPr/>
            <p:nvPr/>
          </p:nvSpPr>
          <p:spPr>
            <a:xfrm>
              <a:off x="5248585" y="-1938132"/>
              <a:ext cx="23178" cy="20271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5"/>
            <p:cNvSpPr/>
            <p:nvPr/>
          </p:nvSpPr>
          <p:spPr>
            <a:xfrm>
              <a:off x="5404264" y="-1884319"/>
              <a:ext cx="23151" cy="18548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5"/>
            <p:cNvSpPr/>
            <p:nvPr/>
          </p:nvSpPr>
          <p:spPr>
            <a:xfrm>
              <a:off x="5404264" y="-1884319"/>
              <a:ext cx="23151" cy="18548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5"/>
            <p:cNvSpPr/>
            <p:nvPr/>
          </p:nvSpPr>
          <p:spPr>
            <a:xfrm>
              <a:off x="5434925" y="-1873901"/>
              <a:ext cx="23178" cy="20298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5"/>
            <p:cNvSpPr/>
            <p:nvPr/>
          </p:nvSpPr>
          <p:spPr>
            <a:xfrm>
              <a:off x="5434925" y="-1873901"/>
              <a:ext cx="23178" cy="20298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5"/>
            <p:cNvSpPr/>
            <p:nvPr/>
          </p:nvSpPr>
          <p:spPr>
            <a:xfrm>
              <a:off x="5465587" y="-1863483"/>
              <a:ext cx="23178" cy="2145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5"/>
            <p:cNvSpPr/>
            <p:nvPr/>
          </p:nvSpPr>
          <p:spPr>
            <a:xfrm>
              <a:off x="5465587" y="-1863483"/>
              <a:ext cx="23178" cy="2145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5"/>
            <p:cNvSpPr/>
            <p:nvPr/>
          </p:nvSpPr>
          <p:spPr>
            <a:xfrm>
              <a:off x="5496276" y="-1853065"/>
              <a:ext cx="23151" cy="22586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75"/>
            <p:cNvSpPr/>
            <p:nvPr/>
          </p:nvSpPr>
          <p:spPr>
            <a:xfrm>
              <a:off x="5496276" y="-1853065"/>
              <a:ext cx="23151" cy="22586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5"/>
            <p:cNvSpPr/>
            <p:nvPr/>
          </p:nvSpPr>
          <p:spPr>
            <a:xfrm>
              <a:off x="5526346" y="-1842055"/>
              <a:ext cx="24336" cy="23743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5"/>
            <p:cNvSpPr/>
            <p:nvPr/>
          </p:nvSpPr>
          <p:spPr>
            <a:xfrm>
              <a:off x="5526346" y="-1842055"/>
              <a:ext cx="24336" cy="23743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75"/>
            <p:cNvSpPr/>
            <p:nvPr/>
          </p:nvSpPr>
          <p:spPr>
            <a:xfrm>
              <a:off x="5557035" y="-1831637"/>
              <a:ext cx="24336" cy="24901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75"/>
            <p:cNvSpPr/>
            <p:nvPr/>
          </p:nvSpPr>
          <p:spPr>
            <a:xfrm>
              <a:off x="5557035" y="-1831637"/>
              <a:ext cx="24336" cy="24901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5"/>
            <p:cNvSpPr/>
            <p:nvPr/>
          </p:nvSpPr>
          <p:spPr>
            <a:xfrm>
              <a:off x="5587696" y="-1821246"/>
              <a:ext cx="24336" cy="26651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5"/>
            <p:cNvSpPr/>
            <p:nvPr/>
          </p:nvSpPr>
          <p:spPr>
            <a:xfrm>
              <a:off x="5587696" y="-1821246"/>
              <a:ext cx="24336" cy="26651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5"/>
            <p:cNvSpPr/>
            <p:nvPr/>
          </p:nvSpPr>
          <p:spPr>
            <a:xfrm>
              <a:off x="5618358" y="-1810235"/>
              <a:ext cx="24336" cy="27216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5"/>
            <p:cNvSpPr/>
            <p:nvPr/>
          </p:nvSpPr>
          <p:spPr>
            <a:xfrm>
              <a:off x="5618358" y="-1810235"/>
              <a:ext cx="24336" cy="27216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5"/>
            <p:cNvSpPr/>
            <p:nvPr/>
          </p:nvSpPr>
          <p:spPr>
            <a:xfrm>
              <a:off x="5649047" y="-1799252"/>
              <a:ext cx="24336" cy="28401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5"/>
            <p:cNvSpPr/>
            <p:nvPr/>
          </p:nvSpPr>
          <p:spPr>
            <a:xfrm>
              <a:off x="5649047" y="-1799252"/>
              <a:ext cx="24336" cy="28401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5"/>
            <p:cNvSpPr/>
            <p:nvPr/>
          </p:nvSpPr>
          <p:spPr>
            <a:xfrm>
              <a:off x="5679709" y="-178824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5"/>
            <p:cNvSpPr/>
            <p:nvPr/>
          </p:nvSpPr>
          <p:spPr>
            <a:xfrm>
              <a:off x="5679709" y="-1788242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5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75"/>
            <p:cNvSpPr/>
            <p:nvPr/>
          </p:nvSpPr>
          <p:spPr>
            <a:xfrm>
              <a:off x="5710371" y="-1776666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75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75"/>
            <p:cNvSpPr/>
            <p:nvPr/>
          </p:nvSpPr>
          <p:spPr>
            <a:xfrm>
              <a:off x="5741060" y="-1765091"/>
              <a:ext cx="24309" cy="29531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5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5"/>
            <p:cNvSpPr/>
            <p:nvPr/>
          </p:nvSpPr>
          <p:spPr>
            <a:xfrm>
              <a:off x="5771722" y="-1752950"/>
              <a:ext cx="24336" cy="28966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5"/>
            <p:cNvSpPr/>
            <p:nvPr/>
          </p:nvSpPr>
          <p:spPr>
            <a:xfrm>
              <a:off x="5348701" y="-1903998"/>
              <a:ext cx="2342" cy="619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5"/>
            <p:cNvSpPr/>
            <p:nvPr/>
          </p:nvSpPr>
          <p:spPr>
            <a:xfrm>
              <a:off x="5348701" y="-1903998"/>
              <a:ext cx="2342" cy="619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5"/>
            <p:cNvSpPr/>
            <p:nvPr/>
          </p:nvSpPr>
          <p:spPr>
            <a:xfrm>
              <a:off x="6201123" y="-1637786"/>
              <a:ext cx="479176" cy="127332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5"/>
            <p:cNvSpPr/>
            <p:nvPr/>
          </p:nvSpPr>
          <p:spPr>
            <a:xfrm>
              <a:off x="6201123" y="-1637786"/>
              <a:ext cx="479176" cy="127332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5"/>
            <p:cNvSpPr/>
            <p:nvPr/>
          </p:nvSpPr>
          <p:spPr>
            <a:xfrm>
              <a:off x="4748600" y="-2040563"/>
              <a:ext cx="792256" cy="877915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75"/>
            <p:cNvSpPr/>
            <p:nvPr/>
          </p:nvSpPr>
          <p:spPr>
            <a:xfrm>
              <a:off x="6585944" y="-1608282"/>
              <a:ext cx="424771" cy="33566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75"/>
            <p:cNvSpPr/>
            <p:nvPr/>
          </p:nvSpPr>
          <p:spPr>
            <a:xfrm>
              <a:off x="4876497" y="-2033618"/>
              <a:ext cx="664359" cy="837966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5"/>
            <p:cNvSpPr/>
            <p:nvPr/>
          </p:nvSpPr>
          <p:spPr>
            <a:xfrm>
              <a:off x="5422758" y="-2454431"/>
              <a:ext cx="1784150" cy="497105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5"/>
            <p:cNvSpPr/>
            <p:nvPr/>
          </p:nvSpPr>
          <p:spPr>
            <a:xfrm>
              <a:off x="6425635" y="-1879097"/>
              <a:ext cx="149325" cy="112283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5"/>
            <p:cNvSpPr/>
            <p:nvPr/>
          </p:nvSpPr>
          <p:spPr>
            <a:xfrm>
              <a:off x="6425635" y="-1879097"/>
              <a:ext cx="149325" cy="112283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75"/>
            <p:cNvSpPr/>
            <p:nvPr/>
          </p:nvSpPr>
          <p:spPr>
            <a:xfrm>
              <a:off x="6440684" y="-1860010"/>
              <a:ext cx="159178" cy="6716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5"/>
            <p:cNvSpPr/>
            <p:nvPr/>
          </p:nvSpPr>
          <p:spPr>
            <a:xfrm>
              <a:off x="6974830" y="-1636063"/>
              <a:ext cx="50933" cy="24336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5"/>
            <p:cNvSpPr/>
            <p:nvPr/>
          </p:nvSpPr>
          <p:spPr>
            <a:xfrm>
              <a:off x="6974830" y="-1636063"/>
              <a:ext cx="50933" cy="24336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75"/>
            <p:cNvSpPr/>
            <p:nvPr/>
          </p:nvSpPr>
          <p:spPr>
            <a:xfrm>
              <a:off x="6779795" y="-1685246"/>
              <a:ext cx="245968" cy="73519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5"/>
            <p:cNvSpPr/>
            <p:nvPr/>
          </p:nvSpPr>
          <p:spPr>
            <a:xfrm>
              <a:off x="6779795" y="-1685246"/>
              <a:ext cx="245968" cy="73519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5"/>
            <p:cNvSpPr/>
            <p:nvPr/>
          </p:nvSpPr>
          <p:spPr>
            <a:xfrm>
              <a:off x="6824347" y="-1698544"/>
              <a:ext cx="150510" cy="68296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5"/>
            <p:cNvSpPr/>
            <p:nvPr/>
          </p:nvSpPr>
          <p:spPr>
            <a:xfrm>
              <a:off x="6533288" y="-1808512"/>
              <a:ext cx="311357" cy="1528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5"/>
            <p:cNvSpPr/>
            <p:nvPr/>
          </p:nvSpPr>
          <p:spPr>
            <a:xfrm>
              <a:off x="6533288" y="-1808512"/>
              <a:ext cx="311357" cy="1528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6" name="Google Shape;10316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Google Shape;4038;p41"/>
          <p:cNvSpPr txBox="1">
            <a:spLocks noGrp="1"/>
          </p:cNvSpPr>
          <p:nvPr>
            <p:ph type="title"/>
          </p:nvPr>
        </p:nvSpPr>
        <p:spPr>
          <a:xfrm>
            <a:off x="679150" y="1702500"/>
            <a:ext cx="37467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21.66%</a:t>
            </a:r>
            <a:endParaRPr sz="6000"/>
          </a:p>
        </p:txBody>
      </p:sp>
      <p:sp>
        <p:nvSpPr>
          <p:cNvPr id="4039" name="Google Shape;4039;p41"/>
          <p:cNvSpPr txBox="1">
            <a:spLocks noGrp="1"/>
          </p:cNvSpPr>
          <p:nvPr>
            <p:ph type="subTitle" idx="1"/>
          </p:nvPr>
        </p:nvSpPr>
        <p:spPr>
          <a:xfrm>
            <a:off x="679150" y="2526588"/>
            <a:ext cx="37467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Percentage of </a:t>
            </a:r>
            <a:r>
              <a:rPr lang="en" sz="1500" b="1">
                <a:solidFill>
                  <a:srgbClr val="FF6B65"/>
                </a:solidFill>
              </a:rPr>
              <a:t>delayed flights</a:t>
            </a:r>
            <a:r>
              <a:rPr lang="en" sz="1400"/>
              <a:t> in the US in 2023 according to the Bureau of Transportation Statistics.</a:t>
            </a:r>
            <a:endParaRPr sz="1400"/>
          </a:p>
        </p:txBody>
      </p:sp>
      <p:grpSp>
        <p:nvGrpSpPr>
          <p:cNvPr id="4040" name="Google Shape;4040;p41"/>
          <p:cNvGrpSpPr/>
          <p:nvPr/>
        </p:nvGrpSpPr>
        <p:grpSpPr>
          <a:xfrm>
            <a:off x="7460020" y="3197463"/>
            <a:ext cx="665236" cy="1946062"/>
            <a:chOff x="8991157" y="-2384450"/>
            <a:chExt cx="665236" cy="1946062"/>
          </a:xfrm>
        </p:grpSpPr>
        <p:sp>
          <p:nvSpPr>
            <p:cNvPr id="4041" name="Google Shape;4041;p41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1"/>
            <p:cNvSpPr/>
            <p:nvPr/>
          </p:nvSpPr>
          <p:spPr>
            <a:xfrm>
              <a:off x="8991157" y="-2114777"/>
              <a:ext cx="652289" cy="1676389"/>
            </a:xfrm>
            <a:custGeom>
              <a:avLst/>
              <a:gdLst/>
              <a:ahLst/>
              <a:cxnLst/>
              <a:rect l="l" t="t" r="r" b="b"/>
              <a:pathLst>
                <a:path w="17633" h="45317" fill="none" extrusionOk="0">
                  <a:moveTo>
                    <a:pt x="17633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17633" y="45316"/>
                  </a:lnTo>
                  <a:lnTo>
                    <a:pt x="176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1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8991157" y="-2114777"/>
              <a:ext cx="165430" cy="1676389"/>
            </a:xfrm>
            <a:custGeom>
              <a:avLst/>
              <a:gdLst/>
              <a:ahLst/>
              <a:cxnLst/>
              <a:rect l="l" t="t" r="r" b="b"/>
              <a:pathLst>
                <a:path w="4472" h="45317" fill="none" extrusionOk="0">
                  <a:moveTo>
                    <a:pt x="4471" y="0"/>
                  </a:moveTo>
                  <a:lnTo>
                    <a:pt x="0" y="0"/>
                  </a:lnTo>
                  <a:lnTo>
                    <a:pt x="0" y="45316"/>
                  </a:lnTo>
                  <a:lnTo>
                    <a:pt x="4471" y="45316"/>
                  </a:lnTo>
                  <a:lnTo>
                    <a:pt x="44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1"/>
            <p:cNvSpPr/>
            <p:nvPr/>
          </p:nvSpPr>
          <p:spPr>
            <a:xfrm>
              <a:off x="9477271" y="-2114777"/>
              <a:ext cx="166170" cy="1676389"/>
            </a:xfrm>
            <a:custGeom>
              <a:avLst/>
              <a:gdLst/>
              <a:ahLst/>
              <a:cxnLst/>
              <a:rect l="l" t="t" r="r" b="b"/>
              <a:pathLst>
                <a:path w="4492" h="45317" fill="none" extrusionOk="0">
                  <a:moveTo>
                    <a:pt x="4492" y="0"/>
                  </a:moveTo>
                  <a:lnTo>
                    <a:pt x="1" y="0"/>
                  </a:lnTo>
                  <a:lnTo>
                    <a:pt x="1" y="45316"/>
                  </a:lnTo>
                  <a:lnTo>
                    <a:pt x="4492" y="45316"/>
                  </a:lnTo>
                  <a:lnTo>
                    <a:pt x="44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1"/>
            <p:cNvSpPr/>
            <p:nvPr/>
          </p:nvSpPr>
          <p:spPr>
            <a:xfrm>
              <a:off x="8991157" y="-2114777"/>
              <a:ext cx="146712" cy="1676389"/>
            </a:xfrm>
            <a:custGeom>
              <a:avLst/>
              <a:gdLst/>
              <a:ahLst/>
              <a:cxnLst/>
              <a:rect l="l" t="t" r="r" b="b"/>
              <a:pathLst>
                <a:path w="3966" h="45317" extrusionOk="0">
                  <a:moveTo>
                    <a:pt x="0" y="0"/>
                  </a:moveTo>
                  <a:lnTo>
                    <a:pt x="0" y="45316"/>
                  </a:lnTo>
                  <a:lnTo>
                    <a:pt x="3966" y="45316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9047940" y="-2114777"/>
              <a:ext cx="33145" cy="1676389"/>
            </a:xfrm>
            <a:custGeom>
              <a:avLst/>
              <a:gdLst/>
              <a:ahLst/>
              <a:cxnLst/>
              <a:rect l="l" t="t" r="r" b="b"/>
              <a:pathLst>
                <a:path w="896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9496692" y="-2114777"/>
              <a:ext cx="146749" cy="1676389"/>
            </a:xfrm>
            <a:custGeom>
              <a:avLst/>
              <a:gdLst/>
              <a:ahLst/>
              <a:cxnLst/>
              <a:rect l="l" t="t" r="r" b="b"/>
              <a:pathLst>
                <a:path w="3967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3967" y="45316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9098287" y="-2283794"/>
              <a:ext cx="197799" cy="169056"/>
            </a:xfrm>
            <a:custGeom>
              <a:avLst/>
              <a:gdLst/>
              <a:ahLst/>
              <a:cxnLst/>
              <a:rect l="l" t="t" r="r" b="b"/>
              <a:pathLst>
                <a:path w="5347" h="4570" extrusionOk="0">
                  <a:moveTo>
                    <a:pt x="1" y="1"/>
                  </a:moveTo>
                  <a:lnTo>
                    <a:pt x="1" y="4569"/>
                  </a:lnTo>
                  <a:lnTo>
                    <a:pt x="5347" y="4569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9202568" y="-2033505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1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41"/>
            <p:cNvSpPr/>
            <p:nvPr/>
          </p:nvSpPr>
          <p:spPr>
            <a:xfrm>
              <a:off x="9202568" y="-1809148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1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1"/>
            <p:cNvSpPr/>
            <p:nvPr/>
          </p:nvSpPr>
          <p:spPr>
            <a:xfrm>
              <a:off x="9202568" y="-1585493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1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41"/>
            <p:cNvSpPr/>
            <p:nvPr/>
          </p:nvSpPr>
          <p:spPr>
            <a:xfrm>
              <a:off x="9202568" y="-1361099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41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41"/>
            <p:cNvSpPr/>
            <p:nvPr/>
          </p:nvSpPr>
          <p:spPr>
            <a:xfrm>
              <a:off x="9202568" y="-1137444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285"/>
                  </a:lnTo>
                  <a:lnTo>
                    <a:pt x="6202" y="328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41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extrusionOk="0">
                  <a:moveTo>
                    <a:pt x="1" y="0"/>
                  </a:move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1"/>
            <p:cNvSpPr/>
            <p:nvPr/>
          </p:nvSpPr>
          <p:spPr>
            <a:xfrm>
              <a:off x="9202568" y="-913790"/>
              <a:ext cx="229464" cy="122260"/>
            </a:xfrm>
            <a:custGeom>
              <a:avLst/>
              <a:gdLst/>
              <a:ahLst/>
              <a:cxnLst/>
              <a:rect l="l" t="t" r="r" b="b"/>
              <a:pathLst>
                <a:path w="6203" h="3305" fill="none" extrusionOk="0">
                  <a:moveTo>
                    <a:pt x="6202" y="0"/>
                  </a:moveTo>
                  <a:lnTo>
                    <a:pt x="1" y="0"/>
                  </a:lnTo>
                  <a:lnTo>
                    <a:pt x="1" y="3305"/>
                  </a:lnTo>
                  <a:lnTo>
                    <a:pt x="6202" y="3305"/>
                  </a:lnTo>
                  <a:lnTo>
                    <a:pt x="62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41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extrusionOk="0">
                  <a:moveTo>
                    <a:pt x="1" y="1"/>
                  </a:move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41"/>
            <p:cNvSpPr/>
            <p:nvPr/>
          </p:nvSpPr>
          <p:spPr>
            <a:xfrm>
              <a:off x="9202568" y="-689432"/>
              <a:ext cx="229464" cy="121557"/>
            </a:xfrm>
            <a:custGeom>
              <a:avLst/>
              <a:gdLst/>
              <a:ahLst/>
              <a:cxnLst/>
              <a:rect l="l" t="t" r="r" b="b"/>
              <a:pathLst>
                <a:path w="6203" h="3286" fill="none" extrusionOk="0">
                  <a:moveTo>
                    <a:pt x="6202" y="1"/>
                  </a:moveTo>
                  <a:lnTo>
                    <a:pt x="1" y="1"/>
                  </a:lnTo>
                  <a:lnTo>
                    <a:pt x="1" y="3286"/>
                  </a:lnTo>
                  <a:lnTo>
                    <a:pt x="6202" y="3286"/>
                  </a:lnTo>
                  <a:lnTo>
                    <a:pt x="62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1"/>
            <p:cNvSpPr/>
            <p:nvPr/>
          </p:nvSpPr>
          <p:spPr>
            <a:xfrm>
              <a:off x="9553512" y="-2114777"/>
              <a:ext cx="33108" cy="1676389"/>
            </a:xfrm>
            <a:custGeom>
              <a:avLst/>
              <a:gdLst/>
              <a:ahLst/>
              <a:cxnLst/>
              <a:rect l="l" t="t" r="r" b="b"/>
              <a:pathLst>
                <a:path w="895" h="45317" extrusionOk="0">
                  <a:moveTo>
                    <a:pt x="1" y="0"/>
                  </a:moveTo>
                  <a:lnTo>
                    <a:pt x="1" y="45316"/>
                  </a:lnTo>
                  <a:lnTo>
                    <a:pt x="895" y="4531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1"/>
            <p:cNvSpPr/>
            <p:nvPr/>
          </p:nvSpPr>
          <p:spPr>
            <a:xfrm>
              <a:off x="9098287" y="-2384450"/>
              <a:ext cx="438028" cy="269712"/>
            </a:xfrm>
            <a:custGeom>
              <a:avLst/>
              <a:gdLst/>
              <a:ahLst/>
              <a:cxnLst/>
              <a:rect l="l" t="t" r="r" b="b"/>
              <a:pathLst>
                <a:path w="11841" h="7291" extrusionOk="0">
                  <a:moveTo>
                    <a:pt x="4550" y="0"/>
                  </a:moveTo>
                  <a:lnTo>
                    <a:pt x="4550" y="6046"/>
                  </a:lnTo>
                  <a:lnTo>
                    <a:pt x="1" y="6046"/>
                  </a:lnTo>
                  <a:lnTo>
                    <a:pt x="1" y="7290"/>
                  </a:lnTo>
                  <a:lnTo>
                    <a:pt x="11840" y="7290"/>
                  </a:lnTo>
                  <a:lnTo>
                    <a:pt x="11840" y="6046"/>
                  </a:lnTo>
                  <a:lnTo>
                    <a:pt x="118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1"/>
            <p:cNvSpPr/>
            <p:nvPr/>
          </p:nvSpPr>
          <p:spPr>
            <a:xfrm>
              <a:off x="9296047" y="-2384450"/>
              <a:ext cx="240266" cy="225839"/>
            </a:xfrm>
            <a:custGeom>
              <a:avLst/>
              <a:gdLst/>
              <a:ahLst/>
              <a:cxnLst/>
              <a:rect l="l" t="t" r="r" b="b"/>
              <a:pathLst>
                <a:path w="6495" h="6105" extrusionOk="0">
                  <a:moveTo>
                    <a:pt x="1" y="0"/>
                  </a:moveTo>
                  <a:lnTo>
                    <a:pt x="1" y="6104"/>
                  </a:lnTo>
                  <a:lnTo>
                    <a:pt x="6494" y="610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1"/>
            <p:cNvSpPr/>
            <p:nvPr/>
          </p:nvSpPr>
          <p:spPr>
            <a:xfrm>
              <a:off x="8991860" y="-2165826"/>
              <a:ext cx="664533" cy="51087"/>
            </a:xfrm>
            <a:custGeom>
              <a:avLst/>
              <a:gdLst/>
              <a:ahLst/>
              <a:cxnLst/>
              <a:rect l="l" t="t" r="r" b="b"/>
              <a:pathLst>
                <a:path w="17964" h="1381" extrusionOk="0">
                  <a:moveTo>
                    <a:pt x="1" y="0"/>
                  </a:moveTo>
                  <a:lnTo>
                    <a:pt x="1" y="194"/>
                  </a:lnTo>
                  <a:lnTo>
                    <a:pt x="1031" y="194"/>
                  </a:lnTo>
                  <a:lnTo>
                    <a:pt x="1031" y="1380"/>
                  </a:lnTo>
                  <a:lnTo>
                    <a:pt x="1225" y="1380"/>
                  </a:lnTo>
                  <a:lnTo>
                    <a:pt x="1225" y="194"/>
                  </a:lnTo>
                  <a:lnTo>
                    <a:pt x="2372" y="194"/>
                  </a:lnTo>
                  <a:lnTo>
                    <a:pt x="2372" y="1380"/>
                  </a:lnTo>
                  <a:lnTo>
                    <a:pt x="2567" y="1380"/>
                  </a:lnTo>
                  <a:lnTo>
                    <a:pt x="2567" y="194"/>
                  </a:lnTo>
                  <a:lnTo>
                    <a:pt x="3830" y="194"/>
                  </a:lnTo>
                  <a:lnTo>
                    <a:pt x="3830" y="1380"/>
                  </a:lnTo>
                  <a:lnTo>
                    <a:pt x="4005" y="1380"/>
                  </a:lnTo>
                  <a:lnTo>
                    <a:pt x="4005" y="194"/>
                  </a:lnTo>
                  <a:lnTo>
                    <a:pt x="5269" y="194"/>
                  </a:lnTo>
                  <a:lnTo>
                    <a:pt x="5269" y="1380"/>
                  </a:lnTo>
                  <a:lnTo>
                    <a:pt x="5463" y="1380"/>
                  </a:lnTo>
                  <a:lnTo>
                    <a:pt x="5463" y="194"/>
                  </a:lnTo>
                  <a:lnTo>
                    <a:pt x="6708" y="194"/>
                  </a:lnTo>
                  <a:lnTo>
                    <a:pt x="6708" y="1380"/>
                  </a:lnTo>
                  <a:lnTo>
                    <a:pt x="6902" y="1380"/>
                  </a:lnTo>
                  <a:lnTo>
                    <a:pt x="6902" y="194"/>
                  </a:lnTo>
                  <a:lnTo>
                    <a:pt x="8166" y="194"/>
                  </a:lnTo>
                  <a:lnTo>
                    <a:pt x="8166" y="1380"/>
                  </a:lnTo>
                  <a:lnTo>
                    <a:pt x="8341" y="1380"/>
                  </a:lnTo>
                  <a:lnTo>
                    <a:pt x="8341" y="194"/>
                  </a:lnTo>
                  <a:lnTo>
                    <a:pt x="9604" y="194"/>
                  </a:lnTo>
                  <a:lnTo>
                    <a:pt x="9604" y="1380"/>
                  </a:lnTo>
                  <a:lnTo>
                    <a:pt x="9799" y="1380"/>
                  </a:lnTo>
                  <a:lnTo>
                    <a:pt x="9799" y="194"/>
                  </a:lnTo>
                  <a:lnTo>
                    <a:pt x="11062" y="194"/>
                  </a:lnTo>
                  <a:lnTo>
                    <a:pt x="11062" y="1380"/>
                  </a:lnTo>
                  <a:lnTo>
                    <a:pt x="11237" y="1380"/>
                  </a:lnTo>
                  <a:lnTo>
                    <a:pt x="11237" y="194"/>
                  </a:lnTo>
                  <a:lnTo>
                    <a:pt x="12501" y="194"/>
                  </a:lnTo>
                  <a:lnTo>
                    <a:pt x="12501" y="1380"/>
                  </a:lnTo>
                  <a:lnTo>
                    <a:pt x="12676" y="1380"/>
                  </a:lnTo>
                  <a:lnTo>
                    <a:pt x="12676" y="194"/>
                  </a:lnTo>
                  <a:lnTo>
                    <a:pt x="13939" y="194"/>
                  </a:lnTo>
                  <a:lnTo>
                    <a:pt x="13939" y="1380"/>
                  </a:lnTo>
                  <a:lnTo>
                    <a:pt x="14134" y="1380"/>
                  </a:lnTo>
                  <a:lnTo>
                    <a:pt x="14134" y="194"/>
                  </a:lnTo>
                  <a:lnTo>
                    <a:pt x="15397" y="194"/>
                  </a:lnTo>
                  <a:lnTo>
                    <a:pt x="15397" y="1380"/>
                  </a:lnTo>
                  <a:lnTo>
                    <a:pt x="15572" y="1380"/>
                  </a:lnTo>
                  <a:lnTo>
                    <a:pt x="15572" y="194"/>
                  </a:lnTo>
                  <a:lnTo>
                    <a:pt x="16739" y="194"/>
                  </a:lnTo>
                  <a:lnTo>
                    <a:pt x="16739" y="1380"/>
                  </a:lnTo>
                  <a:lnTo>
                    <a:pt x="16914" y="1380"/>
                  </a:lnTo>
                  <a:lnTo>
                    <a:pt x="16914" y="194"/>
                  </a:lnTo>
                  <a:lnTo>
                    <a:pt x="17964" y="194"/>
                  </a:lnTo>
                  <a:lnTo>
                    <a:pt x="17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9" name="Google Shape;4069;p41"/>
          <p:cNvGrpSpPr/>
          <p:nvPr/>
        </p:nvGrpSpPr>
        <p:grpSpPr>
          <a:xfrm flipH="1">
            <a:off x="6365673" y="3938138"/>
            <a:ext cx="811246" cy="1205364"/>
            <a:chOff x="8044750" y="-1789024"/>
            <a:chExt cx="811246" cy="1205364"/>
          </a:xfrm>
        </p:grpSpPr>
        <p:sp>
          <p:nvSpPr>
            <p:cNvPr id="4070" name="Google Shape;4070;p41"/>
            <p:cNvSpPr/>
            <p:nvPr/>
          </p:nvSpPr>
          <p:spPr>
            <a:xfrm>
              <a:off x="8064874" y="-1789024"/>
              <a:ext cx="770961" cy="1205364"/>
            </a:xfrm>
            <a:custGeom>
              <a:avLst/>
              <a:gdLst/>
              <a:ahLst/>
              <a:cxnLst/>
              <a:rect l="l" t="t" r="r" b="b"/>
              <a:pathLst>
                <a:path w="20841" h="32584" extrusionOk="0">
                  <a:moveTo>
                    <a:pt x="1" y="1"/>
                  </a:moveTo>
                  <a:lnTo>
                    <a:pt x="1" y="32583"/>
                  </a:lnTo>
                  <a:lnTo>
                    <a:pt x="20841" y="32583"/>
                  </a:lnTo>
                  <a:lnTo>
                    <a:pt x="208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41"/>
            <p:cNvSpPr/>
            <p:nvPr/>
          </p:nvSpPr>
          <p:spPr>
            <a:xfrm>
              <a:off x="8044750" y="-1789024"/>
              <a:ext cx="811246" cy="56155"/>
            </a:xfrm>
            <a:custGeom>
              <a:avLst/>
              <a:gdLst/>
              <a:ahLst/>
              <a:cxnLst/>
              <a:rect l="l" t="t" r="r" b="b"/>
              <a:pathLst>
                <a:path w="21930" h="1518" extrusionOk="0">
                  <a:moveTo>
                    <a:pt x="0" y="1"/>
                  </a:moveTo>
                  <a:lnTo>
                    <a:pt x="0" y="1517"/>
                  </a:lnTo>
                  <a:lnTo>
                    <a:pt x="21929" y="1517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41"/>
            <p:cNvSpPr/>
            <p:nvPr/>
          </p:nvSpPr>
          <p:spPr>
            <a:xfrm>
              <a:off x="8044750" y="-13992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41"/>
            <p:cNvSpPr/>
            <p:nvPr/>
          </p:nvSpPr>
          <p:spPr>
            <a:xfrm>
              <a:off x="8161978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1"/>
            <p:cNvSpPr/>
            <p:nvPr/>
          </p:nvSpPr>
          <p:spPr>
            <a:xfrm>
              <a:off x="8325927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41"/>
            <p:cNvSpPr/>
            <p:nvPr/>
          </p:nvSpPr>
          <p:spPr>
            <a:xfrm>
              <a:off x="8489914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41"/>
            <p:cNvSpPr/>
            <p:nvPr/>
          </p:nvSpPr>
          <p:spPr>
            <a:xfrm>
              <a:off x="8653863" y="-1666765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1"/>
            <p:cNvSpPr/>
            <p:nvPr/>
          </p:nvSpPr>
          <p:spPr>
            <a:xfrm>
              <a:off x="8161978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41"/>
            <p:cNvSpPr/>
            <p:nvPr/>
          </p:nvSpPr>
          <p:spPr>
            <a:xfrm>
              <a:off x="8325927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41"/>
            <p:cNvSpPr/>
            <p:nvPr/>
          </p:nvSpPr>
          <p:spPr>
            <a:xfrm>
              <a:off x="8489914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41"/>
            <p:cNvSpPr/>
            <p:nvPr/>
          </p:nvSpPr>
          <p:spPr>
            <a:xfrm>
              <a:off x="8653863" y="-15330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41"/>
            <p:cNvSpPr/>
            <p:nvPr/>
          </p:nvSpPr>
          <p:spPr>
            <a:xfrm>
              <a:off x="8044750" y="-974938"/>
              <a:ext cx="811246" cy="113678"/>
            </a:xfrm>
            <a:custGeom>
              <a:avLst/>
              <a:gdLst/>
              <a:ahLst/>
              <a:cxnLst/>
              <a:rect l="l" t="t" r="r" b="b"/>
              <a:pathLst>
                <a:path w="21930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21929" y="3072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41"/>
            <p:cNvSpPr/>
            <p:nvPr/>
          </p:nvSpPr>
          <p:spPr>
            <a:xfrm>
              <a:off x="8161978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1"/>
            <p:cNvSpPr/>
            <p:nvPr/>
          </p:nvSpPr>
          <p:spPr>
            <a:xfrm>
              <a:off x="8325927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5" y="245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1"/>
            <p:cNvSpPr/>
            <p:nvPr/>
          </p:nvSpPr>
          <p:spPr>
            <a:xfrm>
              <a:off x="8489914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0" y="1"/>
                  </a:moveTo>
                  <a:lnTo>
                    <a:pt x="0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1"/>
            <p:cNvSpPr/>
            <p:nvPr/>
          </p:nvSpPr>
          <p:spPr>
            <a:xfrm>
              <a:off x="8653863" y="-1242465"/>
              <a:ext cx="84898" cy="90669"/>
            </a:xfrm>
            <a:custGeom>
              <a:avLst/>
              <a:gdLst/>
              <a:ahLst/>
              <a:cxnLst/>
              <a:rect l="l" t="t" r="r" b="b"/>
              <a:pathLst>
                <a:path w="2295" h="2451" extrusionOk="0">
                  <a:moveTo>
                    <a:pt x="1" y="1"/>
                  </a:moveTo>
                  <a:lnTo>
                    <a:pt x="1" y="2450"/>
                  </a:lnTo>
                  <a:lnTo>
                    <a:pt x="2294" y="2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1"/>
            <p:cNvSpPr/>
            <p:nvPr/>
          </p:nvSpPr>
          <p:spPr>
            <a:xfrm>
              <a:off x="8161978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1"/>
            <p:cNvSpPr/>
            <p:nvPr/>
          </p:nvSpPr>
          <p:spPr>
            <a:xfrm>
              <a:off x="8325927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5" y="247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1"/>
            <p:cNvSpPr/>
            <p:nvPr/>
          </p:nvSpPr>
          <p:spPr>
            <a:xfrm>
              <a:off x="8489914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0" y="1"/>
                  </a:moveTo>
                  <a:lnTo>
                    <a:pt x="0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1"/>
            <p:cNvSpPr/>
            <p:nvPr/>
          </p:nvSpPr>
          <p:spPr>
            <a:xfrm>
              <a:off x="8653863" y="-1108701"/>
              <a:ext cx="84898" cy="91371"/>
            </a:xfrm>
            <a:custGeom>
              <a:avLst/>
              <a:gdLst/>
              <a:ahLst/>
              <a:cxnLst/>
              <a:rect l="l" t="t" r="r" b="b"/>
              <a:pathLst>
                <a:path w="2295" h="2470" extrusionOk="0">
                  <a:moveTo>
                    <a:pt x="1" y="1"/>
                  </a:moveTo>
                  <a:lnTo>
                    <a:pt x="1" y="2470"/>
                  </a:lnTo>
                  <a:lnTo>
                    <a:pt x="2294" y="247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0" name="Google Shape;40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000" y="1241912"/>
            <a:ext cx="4172000" cy="2569227"/>
          </a:xfrm>
          <a:prstGeom prst="rect">
            <a:avLst/>
          </a:prstGeom>
          <a:noFill/>
          <a:ln>
            <a:noFill/>
          </a:ln>
        </p:spPr>
      </p:pic>
      <p:sp>
        <p:nvSpPr>
          <p:cNvPr id="4091" name="Google Shape;4091;p41"/>
          <p:cNvSpPr/>
          <p:nvPr/>
        </p:nvSpPr>
        <p:spPr>
          <a:xfrm>
            <a:off x="4665025" y="3341775"/>
            <a:ext cx="1951200" cy="4320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42"/>
          <p:cNvSpPr txBox="1">
            <a:spLocks noGrp="1"/>
          </p:cNvSpPr>
          <p:nvPr>
            <p:ph type="title"/>
          </p:nvPr>
        </p:nvSpPr>
        <p:spPr>
          <a:xfrm>
            <a:off x="1280250" y="1930575"/>
            <a:ext cx="6583500" cy="17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Wouldn’t it be nice if you could predict in advance that there was going to be a </a:t>
            </a:r>
            <a:r>
              <a:rPr lang="en" sz="3000">
                <a:solidFill>
                  <a:srgbClr val="FF6B65"/>
                </a:solidFill>
              </a:rPr>
              <a:t>delay</a:t>
            </a:r>
            <a:r>
              <a:rPr lang="en" sz="3000"/>
              <a:t>?</a:t>
            </a:r>
            <a:endParaRPr sz="3000"/>
          </a:p>
        </p:txBody>
      </p:sp>
      <p:grpSp>
        <p:nvGrpSpPr>
          <p:cNvPr id="4097" name="Google Shape;4097;p42"/>
          <p:cNvGrpSpPr/>
          <p:nvPr/>
        </p:nvGrpSpPr>
        <p:grpSpPr>
          <a:xfrm>
            <a:off x="3087440" y="410519"/>
            <a:ext cx="2969120" cy="785830"/>
            <a:chOff x="2199025" y="-704725"/>
            <a:chExt cx="2325438" cy="615468"/>
          </a:xfrm>
        </p:grpSpPr>
        <p:sp>
          <p:nvSpPr>
            <p:cNvPr id="4098" name="Google Shape;4098;p42"/>
            <p:cNvSpPr/>
            <p:nvPr/>
          </p:nvSpPr>
          <p:spPr>
            <a:xfrm>
              <a:off x="3316458" y="-704725"/>
              <a:ext cx="98389" cy="207003"/>
            </a:xfrm>
            <a:custGeom>
              <a:avLst/>
              <a:gdLst/>
              <a:ahLst/>
              <a:cxnLst/>
              <a:rect l="l" t="t" r="r" b="b"/>
              <a:pathLst>
                <a:path w="3170" h="6670" extrusionOk="0">
                  <a:moveTo>
                    <a:pt x="1517" y="1"/>
                  </a:moveTo>
                  <a:lnTo>
                    <a:pt x="1459" y="40"/>
                  </a:lnTo>
                  <a:lnTo>
                    <a:pt x="1420" y="79"/>
                  </a:lnTo>
                  <a:lnTo>
                    <a:pt x="1381" y="156"/>
                  </a:lnTo>
                  <a:lnTo>
                    <a:pt x="1" y="6669"/>
                  </a:lnTo>
                  <a:lnTo>
                    <a:pt x="3170" y="6669"/>
                  </a:lnTo>
                  <a:lnTo>
                    <a:pt x="1789" y="156"/>
                  </a:lnTo>
                  <a:lnTo>
                    <a:pt x="1770" y="79"/>
                  </a:lnTo>
                  <a:lnTo>
                    <a:pt x="1712" y="40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2"/>
            <p:cNvSpPr/>
            <p:nvPr/>
          </p:nvSpPr>
          <p:spPr>
            <a:xfrm>
              <a:off x="3316458" y="-539396"/>
              <a:ext cx="98389" cy="41680"/>
            </a:xfrm>
            <a:custGeom>
              <a:avLst/>
              <a:gdLst/>
              <a:ahLst/>
              <a:cxnLst/>
              <a:rect l="l" t="t" r="r" b="b"/>
              <a:pathLst>
                <a:path w="3170" h="1343" extrusionOk="0">
                  <a:moveTo>
                    <a:pt x="740" y="1"/>
                  </a:moveTo>
                  <a:lnTo>
                    <a:pt x="293" y="20"/>
                  </a:lnTo>
                  <a:lnTo>
                    <a:pt x="1" y="1342"/>
                  </a:lnTo>
                  <a:lnTo>
                    <a:pt x="3170" y="1342"/>
                  </a:lnTo>
                  <a:lnTo>
                    <a:pt x="2975" y="428"/>
                  </a:lnTo>
                  <a:lnTo>
                    <a:pt x="2723" y="331"/>
                  </a:lnTo>
                  <a:lnTo>
                    <a:pt x="2450" y="253"/>
                  </a:lnTo>
                  <a:lnTo>
                    <a:pt x="2178" y="176"/>
                  </a:lnTo>
                  <a:lnTo>
                    <a:pt x="1887" y="117"/>
                  </a:lnTo>
                  <a:lnTo>
                    <a:pt x="1614" y="59"/>
                  </a:lnTo>
                  <a:lnTo>
                    <a:pt x="1323" y="40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2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extrusionOk="0">
                  <a:moveTo>
                    <a:pt x="468" y="1"/>
                  </a:move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2"/>
            <p:cNvSpPr/>
            <p:nvPr/>
          </p:nvSpPr>
          <p:spPr>
            <a:xfrm>
              <a:off x="2199025" y="-377699"/>
              <a:ext cx="1056579" cy="182238"/>
            </a:xfrm>
            <a:custGeom>
              <a:avLst/>
              <a:gdLst/>
              <a:ahLst/>
              <a:cxnLst/>
              <a:rect l="l" t="t" r="r" b="b"/>
              <a:pathLst>
                <a:path w="34042" h="5872" fill="none" extrusionOk="0">
                  <a:moveTo>
                    <a:pt x="33419" y="1848"/>
                  </a:moveTo>
                  <a:lnTo>
                    <a:pt x="2703" y="1031"/>
                  </a:lnTo>
                  <a:lnTo>
                    <a:pt x="2703" y="1031"/>
                  </a:lnTo>
                  <a:lnTo>
                    <a:pt x="2431" y="1012"/>
                  </a:lnTo>
                  <a:lnTo>
                    <a:pt x="2159" y="973"/>
                  </a:lnTo>
                  <a:lnTo>
                    <a:pt x="1906" y="895"/>
                  </a:lnTo>
                  <a:lnTo>
                    <a:pt x="1673" y="798"/>
                  </a:lnTo>
                  <a:lnTo>
                    <a:pt x="1440" y="662"/>
                  </a:lnTo>
                  <a:lnTo>
                    <a:pt x="1206" y="526"/>
                  </a:lnTo>
                  <a:lnTo>
                    <a:pt x="1012" y="351"/>
                  </a:lnTo>
                  <a:lnTo>
                    <a:pt x="817" y="156"/>
                  </a:lnTo>
                  <a:lnTo>
                    <a:pt x="817" y="156"/>
                  </a:lnTo>
                  <a:lnTo>
                    <a:pt x="759" y="98"/>
                  </a:lnTo>
                  <a:lnTo>
                    <a:pt x="681" y="59"/>
                  </a:lnTo>
                  <a:lnTo>
                    <a:pt x="604" y="20"/>
                  </a:lnTo>
                  <a:lnTo>
                    <a:pt x="545" y="1"/>
                  </a:lnTo>
                  <a:lnTo>
                    <a:pt x="468" y="1"/>
                  </a:lnTo>
                  <a:lnTo>
                    <a:pt x="390" y="20"/>
                  </a:lnTo>
                  <a:lnTo>
                    <a:pt x="254" y="59"/>
                  </a:lnTo>
                  <a:lnTo>
                    <a:pt x="137" y="156"/>
                  </a:lnTo>
                  <a:lnTo>
                    <a:pt x="79" y="195"/>
                  </a:lnTo>
                  <a:lnTo>
                    <a:pt x="59" y="273"/>
                  </a:lnTo>
                  <a:lnTo>
                    <a:pt x="20" y="331"/>
                  </a:lnTo>
                  <a:lnTo>
                    <a:pt x="1" y="409"/>
                  </a:lnTo>
                  <a:lnTo>
                    <a:pt x="1" y="506"/>
                  </a:lnTo>
                  <a:lnTo>
                    <a:pt x="20" y="584"/>
                  </a:lnTo>
                  <a:lnTo>
                    <a:pt x="59" y="720"/>
                  </a:lnTo>
                  <a:lnTo>
                    <a:pt x="59" y="720"/>
                  </a:lnTo>
                  <a:lnTo>
                    <a:pt x="98" y="856"/>
                  </a:lnTo>
                  <a:lnTo>
                    <a:pt x="156" y="1012"/>
                  </a:lnTo>
                  <a:lnTo>
                    <a:pt x="293" y="1284"/>
                  </a:lnTo>
                  <a:lnTo>
                    <a:pt x="468" y="1537"/>
                  </a:lnTo>
                  <a:lnTo>
                    <a:pt x="681" y="1750"/>
                  </a:lnTo>
                  <a:lnTo>
                    <a:pt x="934" y="1925"/>
                  </a:lnTo>
                  <a:lnTo>
                    <a:pt x="1187" y="2081"/>
                  </a:lnTo>
                  <a:lnTo>
                    <a:pt x="1478" y="2178"/>
                  </a:lnTo>
                  <a:lnTo>
                    <a:pt x="1634" y="2217"/>
                  </a:lnTo>
                  <a:lnTo>
                    <a:pt x="1790" y="2236"/>
                  </a:lnTo>
                  <a:lnTo>
                    <a:pt x="1790" y="2236"/>
                  </a:lnTo>
                  <a:lnTo>
                    <a:pt x="7641" y="2995"/>
                  </a:lnTo>
                  <a:lnTo>
                    <a:pt x="11743" y="3500"/>
                  </a:lnTo>
                  <a:lnTo>
                    <a:pt x="16292" y="4044"/>
                  </a:lnTo>
                  <a:lnTo>
                    <a:pt x="21055" y="4589"/>
                  </a:lnTo>
                  <a:lnTo>
                    <a:pt x="25760" y="5094"/>
                  </a:lnTo>
                  <a:lnTo>
                    <a:pt x="28015" y="5327"/>
                  </a:lnTo>
                  <a:lnTo>
                    <a:pt x="30173" y="5541"/>
                  </a:lnTo>
                  <a:lnTo>
                    <a:pt x="32175" y="5736"/>
                  </a:lnTo>
                  <a:lnTo>
                    <a:pt x="34041" y="5872"/>
                  </a:lnTo>
                  <a:lnTo>
                    <a:pt x="33419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2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0" y="0"/>
                  </a:moveTo>
                  <a:lnTo>
                    <a:pt x="27042" y="1925"/>
                  </a:ln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2"/>
            <p:cNvSpPr/>
            <p:nvPr/>
          </p:nvSpPr>
          <p:spPr>
            <a:xfrm>
              <a:off x="2396944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27334" y="4724"/>
                  </a:moveTo>
                  <a:lnTo>
                    <a:pt x="27334" y="4724"/>
                  </a:lnTo>
                  <a:lnTo>
                    <a:pt x="27664" y="4744"/>
                  </a:lnTo>
                  <a:lnTo>
                    <a:pt x="27042" y="720"/>
                  </a:lnTo>
                  <a:lnTo>
                    <a:pt x="0" y="0"/>
                  </a:lnTo>
                  <a:lnTo>
                    <a:pt x="27042" y="1925"/>
                  </a:lnTo>
                  <a:lnTo>
                    <a:pt x="27334" y="472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2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extrusionOk="0">
                  <a:moveTo>
                    <a:pt x="1" y="1"/>
                  </a:move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2"/>
            <p:cNvSpPr/>
            <p:nvPr/>
          </p:nvSpPr>
          <p:spPr>
            <a:xfrm>
              <a:off x="3132444" y="-290208"/>
              <a:ext cx="70641" cy="90529"/>
            </a:xfrm>
            <a:custGeom>
              <a:avLst/>
              <a:gdLst/>
              <a:ahLst/>
              <a:cxnLst/>
              <a:rect l="l" t="t" r="r" b="b"/>
              <a:pathLst>
                <a:path w="2276" h="291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8" y="370"/>
                  </a:lnTo>
                  <a:lnTo>
                    <a:pt x="156" y="739"/>
                  </a:lnTo>
                  <a:lnTo>
                    <a:pt x="253" y="1109"/>
                  </a:lnTo>
                  <a:lnTo>
                    <a:pt x="370" y="1459"/>
                  </a:lnTo>
                  <a:lnTo>
                    <a:pt x="487" y="1809"/>
                  </a:lnTo>
                  <a:lnTo>
                    <a:pt x="642" y="2159"/>
                  </a:lnTo>
                  <a:lnTo>
                    <a:pt x="798" y="2489"/>
                  </a:lnTo>
                  <a:lnTo>
                    <a:pt x="992" y="2800"/>
                  </a:lnTo>
                  <a:lnTo>
                    <a:pt x="992" y="2800"/>
                  </a:lnTo>
                  <a:lnTo>
                    <a:pt x="2275" y="2917"/>
                  </a:lnTo>
                  <a:lnTo>
                    <a:pt x="2275" y="2917"/>
                  </a:lnTo>
                  <a:lnTo>
                    <a:pt x="2100" y="2625"/>
                  </a:lnTo>
                  <a:lnTo>
                    <a:pt x="1945" y="2295"/>
                  </a:lnTo>
                  <a:lnTo>
                    <a:pt x="1789" y="1984"/>
                  </a:lnTo>
                  <a:lnTo>
                    <a:pt x="1653" y="1653"/>
                  </a:lnTo>
                  <a:lnTo>
                    <a:pt x="1536" y="1303"/>
                  </a:lnTo>
                  <a:lnTo>
                    <a:pt x="1439" y="973"/>
                  </a:lnTo>
                  <a:lnTo>
                    <a:pt x="1342" y="623"/>
                  </a:lnTo>
                  <a:lnTo>
                    <a:pt x="1284" y="273"/>
                  </a:lnTo>
                  <a:lnTo>
                    <a:pt x="1284" y="273"/>
                  </a:lnTo>
                  <a:lnTo>
                    <a:pt x="1245" y="9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2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extrusionOk="0">
                  <a:moveTo>
                    <a:pt x="0" y="0"/>
                  </a:move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2"/>
            <p:cNvSpPr/>
            <p:nvPr/>
          </p:nvSpPr>
          <p:spPr>
            <a:xfrm>
              <a:off x="3130644" y="-323386"/>
              <a:ext cx="40442" cy="36218"/>
            </a:xfrm>
            <a:custGeom>
              <a:avLst/>
              <a:gdLst/>
              <a:ahLst/>
              <a:cxnLst/>
              <a:rect l="l" t="t" r="r" b="b"/>
              <a:pathLst>
                <a:path w="1303" h="116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0" y="545"/>
                  </a:lnTo>
                  <a:lnTo>
                    <a:pt x="59" y="1070"/>
                  </a:lnTo>
                  <a:lnTo>
                    <a:pt x="1303" y="1167"/>
                  </a:lnTo>
                  <a:lnTo>
                    <a:pt x="1303" y="1167"/>
                  </a:lnTo>
                  <a:lnTo>
                    <a:pt x="1244" y="603"/>
                  </a:lnTo>
                  <a:lnTo>
                    <a:pt x="1225" y="3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42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1" y="1"/>
                  </a:move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42"/>
            <p:cNvSpPr/>
            <p:nvPr/>
          </p:nvSpPr>
          <p:spPr>
            <a:xfrm>
              <a:off x="298098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93" y="40"/>
                  </a:lnTo>
                  <a:lnTo>
                    <a:pt x="565" y="98"/>
                  </a:lnTo>
                  <a:lnTo>
                    <a:pt x="837" y="195"/>
                  </a:lnTo>
                  <a:lnTo>
                    <a:pt x="1109" y="292"/>
                  </a:lnTo>
                  <a:lnTo>
                    <a:pt x="1362" y="428"/>
                  </a:lnTo>
                  <a:lnTo>
                    <a:pt x="1595" y="564"/>
                  </a:lnTo>
                  <a:lnTo>
                    <a:pt x="1828" y="739"/>
                  </a:lnTo>
                  <a:lnTo>
                    <a:pt x="2042" y="914"/>
                  </a:lnTo>
                  <a:lnTo>
                    <a:pt x="2237" y="1128"/>
                  </a:lnTo>
                  <a:lnTo>
                    <a:pt x="2412" y="1342"/>
                  </a:lnTo>
                  <a:lnTo>
                    <a:pt x="2567" y="1556"/>
                  </a:lnTo>
                  <a:lnTo>
                    <a:pt x="2703" y="1809"/>
                  </a:lnTo>
                  <a:lnTo>
                    <a:pt x="2839" y="2061"/>
                  </a:lnTo>
                  <a:lnTo>
                    <a:pt x="2936" y="2334"/>
                  </a:lnTo>
                  <a:lnTo>
                    <a:pt x="3014" y="2606"/>
                  </a:lnTo>
                  <a:lnTo>
                    <a:pt x="3073" y="2897"/>
                  </a:lnTo>
                  <a:lnTo>
                    <a:pt x="3073" y="2897"/>
                  </a:lnTo>
                  <a:lnTo>
                    <a:pt x="3559" y="2936"/>
                  </a:lnTo>
                  <a:lnTo>
                    <a:pt x="3559" y="2936"/>
                  </a:lnTo>
                  <a:lnTo>
                    <a:pt x="3481" y="2664"/>
                  </a:lnTo>
                  <a:lnTo>
                    <a:pt x="3384" y="2392"/>
                  </a:lnTo>
                  <a:lnTo>
                    <a:pt x="3286" y="2139"/>
                  </a:lnTo>
                  <a:lnTo>
                    <a:pt x="3150" y="1886"/>
                  </a:lnTo>
                  <a:lnTo>
                    <a:pt x="3014" y="1653"/>
                  </a:lnTo>
                  <a:lnTo>
                    <a:pt x="2839" y="1439"/>
                  </a:lnTo>
                  <a:lnTo>
                    <a:pt x="2664" y="1225"/>
                  </a:lnTo>
                  <a:lnTo>
                    <a:pt x="2470" y="1031"/>
                  </a:lnTo>
                  <a:lnTo>
                    <a:pt x="2275" y="837"/>
                  </a:lnTo>
                  <a:lnTo>
                    <a:pt x="2042" y="681"/>
                  </a:lnTo>
                  <a:lnTo>
                    <a:pt x="1809" y="526"/>
                  </a:lnTo>
                  <a:lnTo>
                    <a:pt x="1576" y="390"/>
                  </a:lnTo>
                  <a:lnTo>
                    <a:pt x="1323" y="273"/>
                  </a:lnTo>
                  <a:lnTo>
                    <a:pt x="1051" y="176"/>
                  </a:lnTo>
                  <a:lnTo>
                    <a:pt x="779" y="98"/>
                  </a:lnTo>
                  <a:lnTo>
                    <a:pt x="506" y="40"/>
                  </a:lnTo>
                  <a:lnTo>
                    <a:pt x="1" y="1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2"/>
            <p:cNvSpPr/>
            <p:nvPr/>
          </p:nvSpPr>
          <p:spPr>
            <a:xfrm>
              <a:off x="2974376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39" y="1"/>
                  </a:moveTo>
                  <a:lnTo>
                    <a:pt x="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42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59" y="0"/>
                  </a:moveTo>
                  <a:lnTo>
                    <a:pt x="1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42"/>
            <p:cNvSpPr/>
            <p:nvPr/>
          </p:nvSpPr>
          <p:spPr>
            <a:xfrm>
              <a:off x="2975555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59" y="0"/>
                  </a:moveTo>
                  <a:lnTo>
                    <a:pt x="59" y="0"/>
                  </a:lnTo>
                  <a:lnTo>
                    <a:pt x="1" y="20"/>
                  </a:lnTo>
                  <a:lnTo>
                    <a:pt x="59" y="20"/>
                  </a:lnTo>
                  <a:lnTo>
                    <a:pt x="59" y="20"/>
                  </a:lnTo>
                  <a:lnTo>
                    <a:pt x="176" y="20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370" y="20"/>
                  </a:lnTo>
                  <a:lnTo>
                    <a:pt x="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2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extrusionOk="0">
                  <a:moveTo>
                    <a:pt x="78" y="1"/>
                  </a:moveTo>
                  <a:lnTo>
                    <a:pt x="0" y="157"/>
                  </a:lnTo>
                  <a:lnTo>
                    <a:pt x="20" y="157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2"/>
            <p:cNvSpPr/>
            <p:nvPr/>
          </p:nvSpPr>
          <p:spPr>
            <a:xfrm>
              <a:off x="2871800" y="-237726"/>
              <a:ext cx="2421" cy="4872"/>
            </a:xfrm>
            <a:custGeom>
              <a:avLst/>
              <a:gdLst/>
              <a:ahLst/>
              <a:cxnLst/>
              <a:rect l="l" t="t" r="r" b="b"/>
              <a:pathLst>
                <a:path w="78" h="157" fill="none" extrusionOk="0">
                  <a:moveTo>
                    <a:pt x="78" y="1"/>
                  </a:moveTo>
                  <a:lnTo>
                    <a:pt x="78" y="1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20" y="157"/>
                  </a:lnTo>
                  <a:lnTo>
                    <a:pt x="20" y="157"/>
                  </a:lnTo>
                  <a:lnTo>
                    <a:pt x="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2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41" y="78"/>
                  </a:lnTo>
                  <a:lnTo>
                    <a:pt x="2411" y="156"/>
                  </a:lnTo>
                  <a:lnTo>
                    <a:pt x="2080" y="272"/>
                  </a:lnTo>
                  <a:lnTo>
                    <a:pt x="1789" y="428"/>
                  </a:lnTo>
                  <a:lnTo>
                    <a:pt x="1517" y="603"/>
                  </a:lnTo>
                  <a:lnTo>
                    <a:pt x="1245" y="797"/>
                  </a:lnTo>
                  <a:lnTo>
                    <a:pt x="1011" y="1011"/>
                  </a:lnTo>
                  <a:lnTo>
                    <a:pt x="778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73" y="2100"/>
                  </a:lnTo>
                  <a:lnTo>
                    <a:pt x="156" y="2411"/>
                  </a:lnTo>
                  <a:lnTo>
                    <a:pt x="78" y="2741"/>
                  </a:lnTo>
                  <a:lnTo>
                    <a:pt x="20" y="3072"/>
                  </a:lnTo>
                  <a:lnTo>
                    <a:pt x="0" y="3422"/>
                  </a:lnTo>
                  <a:lnTo>
                    <a:pt x="20" y="3772"/>
                  </a:lnTo>
                  <a:lnTo>
                    <a:pt x="78" y="4122"/>
                  </a:lnTo>
                  <a:lnTo>
                    <a:pt x="156" y="4452"/>
                  </a:lnTo>
                  <a:lnTo>
                    <a:pt x="273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8" y="5599"/>
                  </a:lnTo>
                  <a:lnTo>
                    <a:pt x="1011" y="5852"/>
                  </a:lnTo>
                  <a:lnTo>
                    <a:pt x="1245" y="6066"/>
                  </a:lnTo>
                  <a:lnTo>
                    <a:pt x="1517" y="6260"/>
                  </a:lnTo>
                  <a:lnTo>
                    <a:pt x="1789" y="6435"/>
                  </a:lnTo>
                  <a:lnTo>
                    <a:pt x="2080" y="6591"/>
                  </a:lnTo>
                  <a:lnTo>
                    <a:pt x="2411" y="6707"/>
                  </a:lnTo>
                  <a:lnTo>
                    <a:pt x="2741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2" y="6785"/>
                  </a:lnTo>
                  <a:lnTo>
                    <a:pt x="4433" y="6707"/>
                  </a:lnTo>
                  <a:lnTo>
                    <a:pt x="4763" y="6591"/>
                  </a:lnTo>
                  <a:lnTo>
                    <a:pt x="5055" y="6435"/>
                  </a:lnTo>
                  <a:lnTo>
                    <a:pt x="5327" y="6260"/>
                  </a:lnTo>
                  <a:lnTo>
                    <a:pt x="5599" y="6066"/>
                  </a:lnTo>
                  <a:lnTo>
                    <a:pt x="5833" y="5852"/>
                  </a:lnTo>
                  <a:lnTo>
                    <a:pt x="6066" y="5599"/>
                  </a:lnTo>
                  <a:lnTo>
                    <a:pt x="6260" y="5346"/>
                  </a:lnTo>
                  <a:lnTo>
                    <a:pt x="6435" y="5055"/>
                  </a:lnTo>
                  <a:lnTo>
                    <a:pt x="6571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4" y="3772"/>
                  </a:lnTo>
                  <a:lnTo>
                    <a:pt x="6843" y="3422"/>
                  </a:lnTo>
                  <a:lnTo>
                    <a:pt x="6824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1" y="2100"/>
                  </a:lnTo>
                  <a:lnTo>
                    <a:pt x="6435" y="1808"/>
                  </a:lnTo>
                  <a:lnTo>
                    <a:pt x="6260" y="1517"/>
                  </a:lnTo>
                  <a:lnTo>
                    <a:pt x="6066" y="1264"/>
                  </a:lnTo>
                  <a:lnTo>
                    <a:pt x="5833" y="1011"/>
                  </a:lnTo>
                  <a:lnTo>
                    <a:pt x="5599" y="797"/>
                  </a:lnTo>
                  <a:lnTo>
                    <a:pt x="5327" y="603"/>
                  </a:lnTo>
                  <a:lnTo>
                    <a:pt x="5055" y="428"/>
                  </a:lnTo>
                  <a:lnTo>
                    <a:pt x="4763" y="272"/>
                  </a:lnTo>
                  <a:lnTo>
                    <a:pt x="4433" y="156"/>
                  </a:lnTo>
                  <a:lnTo>
                    <a:pt x="4102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2"/>
            <p:cNvSpPr/>
            <p:nvPr/>
          </p:nvSpPr>
          <p:spPr>
            <a:xfrm>
              <a:off x="286515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6843" y="3422"/>
                  </a:moveTo>
                  <a:lnTo>
                    <a:pt x="6843" y="3422"/>
                  </a:lnTo>
                  <a:lnTo>
                    <a:pt x="6824" y="3772"/>
                  </a:lnTo>
                  <a:lnTo>
                    <a:pt x="6766" y="4122"/>
                  </a:lnTo>
                  <a:lnTo>
                    <a:pt x="6688" y="4452"/>
                  </a:lnTo>
                  <a:lnTo>
                    <a:pt x="6571" y="4763"/>
                  </a:lnTo>
                  <a:lnTo>
                    <a:pt x="6435" y="5055"/>
                  </a:lnTo>
                  <a:lnTo>
                    <a:pt x="6260" y="5346"/>
                  </a:lnTo>
                  <a:lnTo>
                    <a:pt x="6066" y="5599"/>
                  </a:lnTo>
                  <a:lnTo>
                    <a:pt x="5833" y="5852"/>
                  </a:lnTo>
                  <a:lnTo>
                    <a:pt x="5599" y="6066"/>
                  </a:lnTo>
                  <a:lnTo>
                    <a:pt x="5327" y="6260"/>
                  </a:lnTo>
                  <a:lnTo>
                    <a:pt x="5055" y="6435"/>
                  </a:lnTo>
                  <a:lnTo>
                    <a:pt x="4763" y="6591"/>
                  </a:lnTo>
                  <a:lnTo>
                    <a:pt x="4433" y="6707"/>
                  </a:lnTo>
                  <a:lnTo>
                    <a:pt x="4102" y="6785"/>
                  </a:lnTo>
                  <a:lnTo>
                    <a:pt x="37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072" y="6843"/>
                  </a:lnTo>
                  <a:lnTo>
                    <a:pt x="2741" y="6785"/>
                  </a:lnTo>
                  <a:lnTo>
                    <a:pt x="2411" y="6707"/>
                  </a:lnTo>
                  <a:lnTo>
                    <a:pt x="2080" y="6591"/>
                  </a:lnTo>
                  <a:lnTo>
                    <a:pt x="1789" y="6435"/>
                  </a:lnTo>
                  <a:lnTo>
                    <a:pt x="1517" y="6260"/>
                  </a:lnTo>
                  <a:lnTo>
                    <a:pt x="1245" y="6066"/>
                  </a:lnTo>
                  <a:lnTo>
                    <a:pt x="1011" y="5852"/>
                  </a:lnTo>
                  <a:lnTo>
                    <a:pt x="778" y="5599"/>
                  </a:lnTo>
                  <a:lnTo>
                    <a:pt x="584" y="5346"/>
                  </a:lnTo>
                  <a:lnTo>
                    <a:pt x="409" y="5055"/>
                  </a:lnTo>
                  <a:lnTo>
                    <a:pt x="273" y="4763"/>
                  </a:lnTo>
                  <a:lnTo>
                    <a:pt x="156" y="4452"/>
                  </a:lnTo>
                  <a:lnTo>
                    <a:pt x="78" y="4122"/>
                  </a:lnTo>
                  <a:lnTo>
                    <a:pt x="20" y="3772"/>
                  </a:lnTo>
                  <a:lnTo>
                    <a:pt x="0" y="3422"/>
                  </a:lnTo>
                  <a:lnTo>
                    <a:pt x="0" y="3422"/>
                  </a:lnTo>
                  <a:lnTo>
                    <a:pt x="20" y="3072"/>
                  </a:lnTo>
                  <a:lnTo>
                    <a:pt x="78" y="2741"/>
                  </a:lnTo>
                  <a:lnTo>
                    <a:pt x="156" y="2411"/>
                  </a:lnTo>
                  <a:lnTo>
                    <a:pt x="273" y="2100"/>
                  </a:lnTo>
                  <a:lnTo>
                    <a:pt x="409" y="1808"/>
                  </a:lnTo>
                  <a:lnTo>
                    <a:pt x="584" y="1517"/>
                  </a:lnTo>
                  <a:lnTo>
                    <a:pt x="778" y="1264"/>
                  </a:lnTo>
                  <a:lnTo>
                    <a:pt x="1011" y="1011"/>
                  </a:lnTo>
                  <a:lnTo>
                    <a:pt x="1245" y="797"/>
                  </a:lnTo>
                  <a:lnTo>
                    <a:pt x="1517" y="603"/>
                  </a:lnTo>
                  <a:lnTo>
                    <a:pt x="1789" y="428"/>
                  </a:lnTo>
                  <a:lnTo>
                    <a:pt x="2080" y="272"/>
                  </a:lnTo>
                  <a:lnTo>
                    <a:pt x="2411" y="156"/>
                  </a:lnTo>
                  <a:lnTo>
                    <a:pt x="2741" y="78"/>
                  </a:lnTo>
                  <a:lnTo>
                    <a:pt x="30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772" y="20"/>
                  </a:lnTo>
                  <a:lnTo>
                    <a:pt x="4102" y="78"/>
                  </a:lnTo>
                  <a:lnTo>
                    <a:pt x="4433" y="156"/>
                  </a:lnTo>
                  <a:lnTo>
                    <a:pt x="4763" y="272"/>
                  </a:lnTo>
                  <a:lnTo>
                    <a:pt x="5055" y="428"/>
                  </a:lnTo>
                  <a:lnTo>
                    <a:pt x="5327" y="603"/>
                  </a:lnTo>
                  <a:lnTo>
                    <a:pt x="5599" y="797"/>
                  </a:lnTo>
                  <a:lnTo>
                    <a:pt x="5833" y="1011"/>
                  </a:lnTo>
                  <a:lnTo>
                    <a:pt x="6066" y="1264"/>
                  </a:lnTo>
                  <a:lnTo>
                    <a:pt x="6260" y="1517"/>
                  </a:lnTo>
                  <a:lnTo>
                    <a:pt x="6435" y="1808"/>
                  </a:lnTo>
                  <a:lnTo>
                    <a:pt x="6571" y="2100"/>
                  </a:lnTo>
                  <a:lnTo>
                    <a:pt x="6688" y="2411"/>
                  </a:lnTo>
                  <a:lnTo>
                    <a:pt x="6766" y="2741"/>
                  </a:lnTo>
                  <a:lnTo>
                    <a:pt x="6824" y="3072"/>
                  </a:lnTo>
                  <a:lnTo>
                    <a:pt x="6843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2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extrusionOk="0">
                  <a:moveTo>
                    <a:pt x="2645" y="1"/>
                  </a:moveTo>
                  <a:lnTo>
                    <a:pt x="2373" y="20"/>
                  </a:lnTo>
                  <a:lnTo>
                    <a:pt x="2120" y="59"/>
                  </a:lnTo>
                  <a:lnTo>
                    <a:pt x="1848" y="118"/>
                  </a:lnTo>
                  <a:lnTo>
                    <a:pt x="1615" y="215"/>
                  </a:lnTo>
                  <a:lnTo>
                    <a:pt x="1381" y="331"/>
                  </a:lnTo>
                  <a:lnTo>
                    <a:pt x="1167" y="448"/>
                  </a:lnTo>
                  <a:lnTo>
                    <a:pt x="954" y="604"/>
                  </a:lnTo>
                  <a:lnTo>
                    <a:pt x="779" y="779"/>
                  </a:lnTo>
                  <a:lnTo>
                    <a:pt x="604" y="973"/>
                  </a:lnTo>
                  <a:lnTo>
                    <a:pt x="448" y="1167"/>
                  </a:lnTo>
                  <a:lnTo>
                    <a:pt x="312" y="1401"/>
                  </a:lnTo>
                  <a:lnTo>
                    <a:pt x="195" y="1614"/>
                  </a:lnTo>
                  <a:lnTo>
                    <a:pt x="118" y="1867"/>
                  </a:lnTo>
                  <a:lnTo>
                    <a:pt x="40" y="2120"/>
                  </a:lnTo>
                  <a:lnTo>
                    <a:pt x="1" y="2392"/>
                  </a:lnTo>
                  <a:lnTo>
                    <a:pt x="1" y="2645"/>
                  </a:lnTo>
                  <a:lnTo>
                    <a:pt x="1" y="2917"/>
                  </a:lnTo>
                  <a:lnTo>
                    <a:pt x="40" y="3189"/>
                  </a:lnTo>
                  <a:lnTo>
                    <a:pt x="118" y="3442"/>
                  </a:lnTo>
                  <a:lnTo>
                    <a:pt x="195" y="3695"/>
                  </a:lnTo>
                  <a:lnTo>
                    <a:pt x="312" y="3908"/>
                  </a:lnTo>
                  <a:lnTo>
                    <a:pt x="448" y="4142"/>
                  </a:lnTo>
                  <a:lnTo>
                    <a:pt x="604" y="4336"/>
                  </a:lnTo>
                  <a:lnTo>
                    <a:pt x="779" y="4531"/>
                  </a:lnTo>
                  <a:lnTo>
                    <a:pt x="954" y="4706"/>
                  </a:lnTo>
                  <a:lnTo>
                    <a:pt x="1167" y="4861"/>
                  </a:lnTo>
                  <a:lnTo>
                    <a:pt x="1381" y="4978"/>
                  </a:lnTo>
                  <a:lnTo>
                    <a:pt x="1615" y="5094"/>
                  </a:lnTo>
                  <a:lnTo>
                    <a:pt x="1848" y="5192"/>
                  </a:lnTo>
                  <a:lnTo>
                    <a:pt x="2120" y="5250"/>
                  </a:lnTo>
                  <a:lnTo>
                    <a:pt x="2373" y="5289"/>
                  </a:lnTo>
                  <a:lnTo>
                    <a:pt x="2645" y="5308"/>
                  </a:lnTo>
                  <a:lnTo>
                    <a:pt x="2917" y="5289"/>
                  </a:lnTo>
                  <a:lnTo>
                    <a:pt x="3170" y="5250"/>
                  </a:lnTo>
                  <a:lnTo>
                    <a:pt x="3442" y="5192"/>
                  </a:lnTo>
                  <a:lnTo>
                    <a:pt x="3675" y="5094"/>
                  </a:lnTo>
                  <a:lnTo>
                    <a:pt x="3909" y="4978"/>
                  </a:lnTo>
                  <a:lnTo>
                    <a:pt x="4122" y="4861"/>
                  </a:lnTo>
                  <a:lnTo>
                    <a:pt x="4336" y="4706"/>
                  </a:lnTo>
                  <a:lnTo>
                    <a:pt x="4511" y="4531"/>
                  </a:lnTo>
                  <a:lnTo>
                    <a:pt x="4686" y="4336"/>
                  </a:lnTo>
                  <a:lnTo>
                    <a:pt x="4842" y="4142"/>
                  </a:lnTo>
                  <a:lnTo>
                    <a:pt x="4978" y="3908"/>
                  </a:lnTo>
                  <a:lnTo>
                    <a:pt x="5094" y="3695"/>
                  </a:lnTo>
                  <a:lnTo>
                    <a:pt x="5172" y="3442"/>
                  </a:lnTo>
                  <a:lnTo>
                    <a:pt x="5250" y="3189"/>
                  </a:lnTo>
                  <a:lnTo>
                    <a:pt x="5289" y="2917"/>
                  </a:lnTo>
                  <a:lnTo>
                    <a:pt x="5289" y="2645"/>
                  </a:lnTo>
                  <a:lnTo>
                    <a:pt x="5289" y="2392"/>
                  </a:lnTo>
                  <a:lnTo>
                    <a:pt x="5250" y="2120"/>
                  </a:lnTo>
                  <a:lnTo>
                    <a:pt x="5172" y="1867"/>
                  </a:lnTo>
                  <a:lnTo>
                    <a:pt x="5094" y="1614"/>
                  </a:lnTo>
                  <a:lnTo>
                    <a:pt x="4978" y="1401"/>
                  </a:lnTo>
                  <a:lnTo>
                    <a:pt x="4842" y="1167"/>
                  </a:lnTo>
                  <a:lnTo>
                    <a:pt x="4686" y="973"/>
                  </a:lnTo>
                  <a:lnTo>
                    <a:pt x="4511" y="779"/>
                  </a:lnTo>
                  <a:lnTo>
                    <a:pt x="4336" y="604"/>
                  </a:lnTo>
                  <a:lnTo>
                    <a:pt x="4122" y="448"/>
                  </a:lnTo>
                  <a:lnTo>
                    <a:pt x="3909" y="331"/>
                  </a:lnTo>
                  <a:lnTo>
                    <a:pt x="3675" y="215"/>
                  </a:lnTo>
                  <a:lnTo>
                    <a:pt x="3442" y="118"/>
                  </a:lnTo>
                  <a:lnTo>
                    <a:pt x="3170" y="59"/>
                  </a:lnTo>
                  <a:lnTo>
                    <a:pt x="2917" y="20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2"/>
            <p:cNvSpPr/>
            <p:nvPr/>
          </p:nvSpPr>
          <p:spPr>
            <a:xfrm>
              <a:off x="2889274" y="-277545"/>
              <a:ext cx="164157" cy="164765"/>
            </a:xfrm>
            <a:custGeom>
              <a:avLst/>
              <a:gdLst/>
              <a:ahLst/>
              <a:cxnLst/>
              <a:rect l="l" t="t" r="r" b="b"/>
              <a:pathLst>
                <a:path w="5289" h="5309" fill="none" extrusionOk="0">
                  <a:moveTo>
                    <a:pt x="5289" y="2645"/>
                  </a:moveTo>
                  <a:lnTo>
                    <a:pt x="5289" y="2645"/>
                  </a:lnTo>
                  <a:lnTo>
                    <a:pt x="5289" y="2917"/>
                  </a:lnTo>
                  <a:lnTo>
                    <a:pt x="5250" y="3189"/>
                  </a:lnTo>
                  <a:lnTo>
                    <a:pt x="5172" y="3442"/>
                  </a:lnTo>
                  <a:lnTo>
                    <a:pt x="5094" y="3695"/>
                  </a:lnTo>
                  <a:lnTo>
                    <a:pt x="4978" y="3908"/>
                  </a:lnTo>
                  <a:lnTo>
                    <a:pt x="4842" y="4142"/>
                  </a:lnTo>
                  <a:lnTo>
                    <a:pt x="4686" y="4336"/>
                  </a:lnTo>
                  <a:lnTo>
                    <a:pt x="4511" y="4531"/>
                  </a:lnTo>
                  <a:lnTo>
                    <a:pt x="4336" y="4706"/>
                  </a:lnTo>
                  <a:lnTo>
                    <a:pt x="4122" y="4861"/>
                  </a:lnTo>
                  <a:lnTo>
                    <a:pt x="3909" y="4978"/>
                  </a:lnTo>
                  <a:lnTo>
                    <a:pt x="3675" y="5094"/>
                  </a:lnTo>
                  <a:lnTo>
                    <a:pt x="3442" y="5192"/>
                  </a:lnTo>
                  <a:lnTo>
                    <a:pt x="3170" y="5250"/>
                  </a:lnTo>
                  <a:lnTo>
                    <a:pt x="2917" y="5289"/>
                  </a:lnTo>
                  <a:lnTo>
                    <a:pt x="2645" y="5308"/>
                  </a:lnTo>
                  <a:lnTo>
                    <a:pt x="2645" y="5308"/>
                  </a:lnTo>
                  <a:lnTo>
                    <a:pt x="2373" y="5289"/>
                  </a:lnTo>
                  <a:lnTo>
                    <a:pt x="2120" y="5250"/>
                  </a:lnTo>
                  <a:lnTo>
                    <a:pt x="1848" y="5192"/>
                  </a:lnTo>
                  <a:lnTo>
                    <a:pt x="1615" y="5094"/>
                  </a:lnTo>
                  <a:lnTo>
                    <a:pt x="1381" y="4978"/>
                  </a:lnTo>
                  <a:lnTo>
                    <a:pt x="1167" y="4861"/>
                  </a:lnTo>
                  <a:lnTo>
                    <a:pt x="954" y="4706"/>
                  </a:lnTo>
                  <a:lnTo>
                    <a:pt x="779" y="4531"/>
                  </a:lnTo>
                  <a:lnTo>
                    <a:pt x="604" y="4336"/>
                  </a:lnTo>
                  <a:lnTo>
                    <a:pt x="448" y="4142"/>
                  </a:lnTo>
                  <a:lnTo>
                    <a:pt x="312" y="3908"/>
                  </a:lnTo>
                  <a:lnTo>
                    <a:pt x="195" y="3695"/>
                  </a:lnTo>
                  <a:lnTo>
                    <a:pt x="118" y="3442"/>
                  </a:lnTo>
                  <a:lnTo>
                    <a:pt x="40" y="3189"/>
                  </a:lnTo>
                  <a:lnTo>
                    <a:pt x="1" y="2917"/>
                  </a:lnTo>
                  <a:lnTo>
                    <a:pt x="1" y="2645"/>
                  </a:lnTo>
                  <a:lnTo>
                    <a:pt x="1" y="2645"/>
                  </a:lnTo>
                  <a:lnTo>
                    <a:pt x="1" y="2392"/>
                  </a:lnTo>
                  <a:lnTo>
                    <a:pt x="40" y="2120"/>
                  </a:lnTo>
                  <a:lnTo>
                    <a:pt x="118" y="1867"/>
                  </a:lnTo>
                  <a:lnTo>
                    <a:pt x="195" y="1614"/>
                  </a:lnTo>
                  <a:lnTo>
                    <a:pt x="312" y="1401"/>
                  </a:lnTo>
                  <a:lnTo>
                    <a:pt x="448" y="1167"/>
                  </a:lnTo>
                  <a:lnTo>
                    <a:pt x="604" y="973"/>
                  </a:lnTo>
                  <a:lnTo>
                    <a:pt x="779" y="779"/>
                  </a:lnTo>
                  <a:lnTo>
                    <a:pt x="954" y="604"/>
                  </a:lnTo>
                  <a:lnTo>
                    <a:pt x="1167" y="448"/>
                  </a:lnTo>
                  <a:lnTo>
                    <a:pt x="1381" y="331"/>
                  </a:lnTo>
                  <a:lnTo>
                    <a:pt x="1615" y="215"/>
                  </a:lnTo>
                  <a:lnTo>
                    <a:pt x="1848" y="118"/>
                  </a:lnTo>
                  <a:lnTo>
                    <a:pt x="2120" y="59"/>
                  </a:lnTo>
                  <a:lnTo>
                    <a:pt x="2373" y="20"/>
                  </a:lnTo>
                  <a:lnTo>
                    <a:pt x="2645" y="1"/>
                  </a:lnTo>
                  <a:lnTo>
                    <a:pt x="2645" y="1"/>
                  </a:lnTo>
                  <a:lnTo>
                    <a:pt x="2917" y="20"/>
                  </a:lnTo>
                  <a:lnTo>
                    <a:pt x="3170" y="59"/>
                  </a:lnTo>
                  <a:lnTo>
                    <a:pt x="3442" y="118"/>
                  </a:lnTo>
                  <a:lnTo>
                    <a:pt x="3675" y="215"/>
                  </a:lnTo>
                  <a:lnTo>
                    <a:pt x="3909" y="331"/>
                  </a:lnTo>
                  <a:lnTo>
                    <a:pt x="4122" y="448"/>
                  </a:lnTo>
                  <a:lnTo>
                    <a:pt x="4336" y="604"/>
                  </a:lnTo>
                  <a:lnTo>
                    <a:pt x="4511" y="779"/>
                  </a:lnTo>
                  <a:lnTo>
                    <a:pt x="4686" y="973"/>
                  </a:lnTo>
                  <a:lnTo>
                    <a:pt x="4842" y="1167"/>
                  </a:lnTo>
                  <a:lnTo>
                    <a:pt x="4978" y="1401"/>
                  </a:lnTo>
                  <a:lnTo>
                    <a:pt x="5094" y="1614"/>
                  </a:lnTo>
                  <a:lnTo>
                    <a:pt x="5172" y="1867"/>
                  </a:lnTo>
                  <a:lnTo>
                    <a:pt x="5250" y="2120"/>
                  </a:lnTo>
                  <a:lnTo>
                    <a:pt x="5289" y="2392"/>
                  </a:lnTo>
                  <a:lnTo>
                    <a:pt x="5289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2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extrusionOk="0">
                  <a:moveTo>
                    <a:pt x="1419" y="1"/>
                  </a:move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2"/>
            <p:cNvSpPr/>
            <p:nvPr/>
          </p:nvSpPr>
          <p:spPr>
            <a:xfrm>
              <a:off x="2922483" y="-243747"/>
              <a:ext cx="97768" cy="97171"/>
            </a:xfrm>
            <a:custGeom>
              <a:avLst/>
              <a:gdLst/>
              <a:ahLst/>
              <a:cxnLst/>
              <a:rect l="l" t="t" r="r" b="b"/>
              <a:pathLst>
                <a:path w="3150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19" y="1"/>
                  </a:lnTo>
                  <a:lnTo>
                    <a:pt x="1264" y="39"/>
                  </a:lnTo>
                  <a:lnTo>
                    <a:pt x="1108" y="78"/>
                  </a:lnTo>
                  <a:lnTo>
                    <a:pt x="972" y="117"/>
                  </a:lnTo>
                  <a:lnTo>
                    <a:pt x="836" y="195"/>
                  </a:lnTo>
                  <a:lnTo>
                    <a:pt x="700" y="273"/>
                  </a:lnTo>
                  <a:lnTo>
                    <a:pt x="583" y="351"/>
                  </a:lnTo>
                  <a:lnTo>
                    <a:pt x="467" y="467"/>
                  </a:lnTo>
                  <a:lnTo>
                    <a:pt x="370" y="564"/>
                  </a:lnTo>
                  <a:lnTo>
                    <a:pt x="272" y="681"/>
                  </a:lnTo>
                  <a:lnTo>
                    <a:pt x="195" y="817"/>
                  </a:lnTo>
                  <a:lnTo>
                    <a:pt x="136" y="953"/>
                  </a:lnTo>
                  <a:lnTo>
                    <a:pt x="78" y="1109"/>
                  </a:lnTo>
                  <a:lnTo>
                    <a:pt x="39" y="1245"/>
                  </a:lnTo>
                  <a:lnTo>
                    <a:pt x="20" y="1400"/>
                  </a:lnTo>
                  <a:lnTo>
                    <a:pt x="0" y="1556"/>
                  </a:lnTo>
                  <a:lnTo>
                    <a:pt x="0" y="1556"/>
                  </a:lnTo>
                  <a:lnTo>
                    <a:pt x="20" y="1731"/>
                  </a:lnTo>
                  <a:lnTo>
                    <a:pt x="39" y="1886"/>
                  </a:lnTo>
                  <a:lnTo>
                    <a:pt x="78" y="2022"/>
                  </a:lnTo>
                  <a:lnTo>
                    <a:pt x="136" y="2178"/>
                  </a:lnTo>
                  <a:lnTo>
                    <a:pt x="195" y="2314"/>
                  </a:lnTo>
                  <a:lnTo>
                    <a:pt x="272" y="2450"/>
                  </a:lnTo>
                  <a:lnTo>
                    <a:pt x="370" y="2567"/>
                  </a:lnTo>
                  <a:lnTo>
                    <a:pt x="467" y="2664"/>
                  </a:lnTo>
                  <a:lnTo>
                    <a:pt x="583" y="2781"/>
                  </a:lnTo>
                  <a:lnTo>
                    <a:pt x="700" y="2858"/>
                  </a:lnTo>
                  <a:lnTo>
                    <a:pt x="836" y="2936"/>
                  </a:lnTo>
                  <a:lnTo>
                    <a:pt x="972" y="3014"/>
                  </a:lnTo>
                  <a:lnTo>
                    <a:pt x="1108" y="3053"/>
                  </a:lnTo>
                  <a:lnTo>
                    <a:pt x="1264" y="3092"/>
                  </a:lnTo>
                  <a:lnTo>
                    <a:pt x="1419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0" y="3131"/>
                  </a:lnTo>
                  <a:lnTo>
                    <a:pt x="1886" y="3092"/>
                  </a:lnTo>
                  <a:lnTo>
                    <a:pt x="2041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6" y="2781"/>
                  </a:lnTo>
                  <a:lnTo>
                    <a:pt x="2683" y="2664"/>
                  </a:lnTo>
                  <a:lnTo>
                    <a:pt x="2780" y="2567"/>
                  </a:lnTo>
                  <a:lnTo>
                    <a:pt x="2877" y="2450"/>
                  </a:lnTo>
                  <a:lnTo>
                    <a:pt x="2955" y="2314"/>
                  </a:lnTo>
                  <a:lnTo>
                    <a:pt x="3013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0" y="1731"/>
                  </a:lnTo>
                  <a:lnTo>
                    <a:pt x="3150" y="1556"/>
                  </a:lnTo>
                  <a:lnTo>
                    <a:pt x="3150" y="1556"/>
                  </a:lnTo>
                  <a:lnTo>
                    <a:pt x="3130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3" y="953"/>
                  </a:lnTo>
                  <a:lnTo>
                    <a:pt x="2955" y="817"/>
                  </a:lnTo>
                  <a:lnTo>
                    <a:pt x="2877" y="681"/>
                  </a:lnTo>
                  <a:lnTo>
                    <a:pt x="2780" y="564"/>
                  </a:lnTo>
                  <a:lnTo>
                    <a:pt x="2683" y="467"/>
                  </a:lnTo>
                  <a:lnTo>
                    <a:pt x="2566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1" y="78"/>
                  </a:lnTo>
                  <a:lnTo>
                    <a:pt x="1886" y="39"/>
                  </a:lnTo>
                  <a:lnTo>
                    <a:pt x="1730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2"/>
            <p:cNvSpPr/>
            <p:nvPr/>
          </p:nvSpPr>
          <p:spPr>
            <a:xfrm>
              <a:off x="2626210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176" y="0"/>
                  </a:moveTo>
                  <a:lnTo>
                    <a:pt x="1" y="20"/>
                  </a:lnTo>
                  <a:lnTo>
                    <a:pt x="176" y="39"/>
                  </a:lnTo>
                  <a:lnTo>
                    <a:pt x="351" y="59"/>
                  </a:lnTo>
                  <a:lnTo>
                    <a:pt x="526" y="97"/>
                  </a:lnTo>
                  <a:lnTo>
                    <a:pt x="681" y="156"/>
                  </a:lnTo>
                  <a:lnTo>
                    <a:pt x="856" y="234"/>
                  </a:lnTo>
                  <a:lnTo>
                    <a:pt x="1012" y="292"/>
                  </a:lnTo>
                  <a:lnTo>
                    <a:pt x="1148" y="389"/>
                  </a:lnTo>
                  <a:lnTo>
                    <a:pt x="1303" y="486"/>
                  </a:lnTo>
                  <a:lnTo>
                    <a:pt x="1556" y="700"/>
                  </a:lnTo>
                  <a:lnTo>
                    <a:pt x="1789" y="953"/>
                  </a:lnTo>
                  <a:lnTo>
                    <a:pt x="1887" y="1089"/>
                  </a:lnTo>
                  <a:lnTo>
                    <a:pt x="1984" y="1225"/>
                  </a:lnTo>
                  <a:lnTo>
                    <a:pt x="2062" y="1381"/>
                  </a:lnTo>
                  <a:lnTo>
                    <a:pt x="2139" y="1536"/>
                  </a:lnTo>
                  <a:lnTo>
                    <a:pt x="2723" y="1614"/>
                  </a:lnTo>
                  <a:lnTo>
                    <a:pt x="2625" y="1439"/>
                  </a:lnTo>
                  <a:lnTo>
                    <a:pt x="2528" y="1264"/>
                  </a:lnTo>
                  <a:lnTo>
                    <a:pt x="2412" y="1108"/>
                  </a:lnTo>
                  <a:lnTo>
                    <a:pt x="2275" y="953"/>
                  </a:lnTo>
                  <a:lnTo>
                    <a:pt x="2159" y="817"/>
                  </a:lnTo>
                  <a:lnTo>
                    <a:pt x="2003" y="681"/>
                  </a:lnTo>
                  <a:lnTo>
                    <a:pt x="1848" y="564"/>
                  </a:lnTo>
                  <a:lnTo>
                    <a:pt x="1692" y="447"/>
                  </a:lnTo>
                  <a:lnTo>
                    <a:pt x="1517" y="350"/>
                  </a:lnTo>
                  <a:lnTo>
                    <a:pt x="1342" y="272"/>
                  </a:lnTo>
                  <a:lnTo>
                    <a:pt x="1167" y="195"/>
                  </a:lnTo>
                  <a:lnTo>
                    <a:pt x="973" y="117"/>
                  </a:lnTo>
                  <a:lnTo>
                    <a:pt x="779" y="78"/>
                  </a:lnTo>
                  <a:lnTo>
                    <a:pt x="584" y="39"/>
                  </a:lnTo>
                  <a:lnTo>
                    <a:pt x="390" y="2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2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2003" y="59"/>
                  </a:lnTo>
                  <a:lnTo>
                    <a:pt x="1750" y="117"/>
                  </a:lnTo>
                  <a:lnTo>
                    <a:pt x="1536" y="214"/>
                  </a:lnTo>
                  <a:lnTo>
                    <a:pt x="1303" y="311"/>
                  </a:lnTo>
                  <a:lnTo>
                    <a:pt x="1109" y="428"/>
                  </a:lnTo>
                  <a:lnTo>
                    <a:pt x="914" y="583"/>
                  </a:lnTo>
                  <a:lnTo>
                    <a:pt x="739" y="739"/>
                  </a:lnTo>
                  <a:lnTo>
                    <a:pt x="584" y="914"/>
                  </a:lnTo>
                  <a:lnTo>
                    <a:pt x="428" y="1108"/>
                  </a:lnTo>
                  <a:lnTo>
                    <a:pt x="31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5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5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312" y="3694"/>
                  </a:lnTo>
                  <a:lnTo>
                    <a:pt x="428" y="3888"/>
                  </a:lnTo>
                  <a:lnTo>
                    <a:pt x="584" y="4083"/>
                  </a:lnTo>
                  <a:lnTo>
                    <a:pt x="739" y="4258"/>
                  </a:lnTo>
                  <a:lnTo>
                    <a:pt x="914" y="4433"/>
                  </a:lnTo>
                  <a:lnTo>
                    <a:pt x="1109" y="4569"/>
                  </a:lnTo>
                  <a:lnTo>
                    <a:pt x="1303" y="4705"/>
                  </a:lnTo>
                  <a:lnTo>
                    <a:pt x="1536" y="4802"/>
                  </a:lnTo>
                  <a:lnTo>
                    <a:pt x="1750" y="4880"/>
                  </a:lnTo>
                  <a:lnTo>
                    <a:pt x="200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61" y="4977"/>
                  </a:lnTo>
                  <a:lnTo>
                    <a:pt x="2994" y="4938"/>
                  </a:lnTo>
                  <a:lnTo>
                    <a:pt x="3247" y="4880"/>
                  </a:lnTo>
                  <a:lnTo>
                    <a:pt x="3461" y="4802"/>
                  </a:lnTo>
                  <a:lnTo>
                    <a:pt x="3694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802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9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802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94" y="311"/>
                  </a:lnTo>
                  <a:lnTo>
                    <a:pt x="3461" y="214"/>
                  </a:lnTo>
                  <a:lnTo>
                    <a:pt x="3247" y="117"/>
                  </a:lnTo>
                  <a:lnTo>
                    <a:pt x="2994" y="59"/>
                  </a:lnTo>
                  <a:lnTo>
                    <a:pt x="2761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2"/>
            <p:cNvSpPr/>
            <p:nvPr/>
          </p:nvSpPr>
          <p:spPr>
            <a:xfrm>
              <a:off x="2543560" y="-301660"/>
              <a:ext cx="155094" cy="155082"/>
            </a:xfrm>
            <a:custGeom>
              <a:avLst/>
              <a:gdLst/>
              <a:ahLst/>
              <a:cxnLst/>
              <a:rect l="l" t="t" r="r" b="b"/>
              <a:pathLst>
                <a:path w="4997" h="4997" fill="none" extrusionOk="0">
                  <a:moveTo>
                    <a:pt x="4997" y="2508"/>
                  </a:moveTo>
                  <a:lnTo>
                    <a:pt x="4997" y="2508"/>
                  </a:lnTo>
                  <a:lnTo>
                    <a:pt x="4977" y="2761"/>
                  </a:lnTo>
                  <a:lnTo>
                    <a:pt x="4938" y="3014"/>
                  </a:lnTo>
                  <a:lnTo>
                    <a:pt x="4880" y="3247"/>
                  </a:lnTo>
                  <a:lnTo>
                    <a:pt x="4802" y="3480"/>
                  </a:lnTo>
                  <a:lnTo>
                    <a:pt x="4686" y="3694"/>
                  </a:lnTo>
                  <a:lnTo>
                    <a:pt x="4569" y="3888"/>
                  </a:lnTo>
                  <a:lnTo>
                    <a:pt x="4414" y="4083"/>
                  </a:lnTo>
                  <a:lnTo>
                    <a:pt x="4258" y="4258"/>
                  </a:lnTo>
                  <a:lnTo>
                    <a:pt x="4083" y="4433"/>
                  </a:lnTo>
                  <a:lnTo>
                    <a:pt x="3889" y="4569"/>
                  </a:lnTo>
                  <a:lnTo>
                    <a:pt x="3694" y="4705"/>
                  </a:lnTo>
                  <a:lnTo>
                    <a:pt x="3461" y="4802"/>
                  </a:lnTo>
                  <a:lnTo>
                    <a:pt x="3247" y="4880"/>
                  </a:lnTo>
                  <a:lnTo>
                    <a:pt x="2994" y="4938"/>
                  </a:lnTo>
                  <a:lnTo>
                    <a:pt x="2761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236" y="4977"/>
                  </a:lnTo>
                  <a:lnTo>
                    <a:pt x="2003" y="4938"/>
                  </a:lnTo>
                  <a:lnTo>
                    <a:pt x="1750" y="4880"/>
                  </a:lnTo>
                  <a:lnTo>
                    <a:pt x="1536" y="4802"/>
                  </a:lnTo>
                  <a:lnTo>
                    <a:pt x="1303" y="4705"/>
                  </a:lnTo>
                  <a:lnTo>
                    <a:pt x="1109" y="4569"/>
                  </a:lnTo>
                  <a:lnTo>
                    <a:pt x="914" y="4433"/>
                  </a:lnTo>
                  <a:lnTo>
                    <a:pt x="739" y="4258"/>
                  </a:lnTo>
                  <a:lnTo>
                    <a:pt x="584" y="4083"/>
                  </a:lnTo>
                  <a:lnTo>
                    <a:pt x="428" y="3888"/>
                  </a:lnTo>
                  <a:lnTo>
                    <a:pt x="312" y="3694"/>
                  </a:lnTo>
                  <a:lnTo>
                    <a:pt x="195" y="3480"/>
                  </a:lnTo>
                  <a:lnTo>
                    <a:pt x="117" y="3247"/>
                  </a:lnTo>
                  <a:lnTo>
                    <a:pt x="59" y="3014"/>
                  </a:lnTo>
                  <a:lnTo>
                    <a:pt x="20" y="2761"/>
                  </a:lnTo>
                  <a:lnTo>
                    <a:pt x="1" y="2508"/>
                  </a:lnTo>
                  <a:lnTo>
                    <a:pt x="1" y="2508"/>
                  </a:lnTo>
                  <a:lnTo>
                    <a:pt x="20" y="2255"/>
                  </a:lnTo>
                  <a:lnTo>
                    <a:pt x="59" y="2003"/>
                  </a:lnTo>
                  <a:lnTo>
                    <a:pt x="117" y="1769"/>
                  </a:lnTo>
                  <a:lnTo>
                    <a:pt x="195" y="1536"/>
                  </a:lnTo>
                  <a:lnTo>
                    <a:pt x="312" y="1322"/>
                  </a:lnTo>
                  <a:lnTo>
                    <a:pt x="428" y="1108"/>
                  </a:lnTo>
                  <a:lnTo>
                    <a:pt x="584" y="914"/>
                  </a:lnTo>
                  <a:lnTo>
                    <a:pt x="739" y="739"/>
                  </a:lnTo>
                  <a:lnTo>
                    <a:pt x="914" y="583"/>
                  </a:lnTo>
                  <a:lnTo>
                    <a:pt x="1109" y="428"/>
                  </a:lnTo>
                  <a:lnTo>
                    <a:pt x="1303" y="311"/>
                  </a:lnTo>
                  <a:lnTo>
                    <a:pt x="1536" y="214"/>
                  </a:lnTo>
                  <a:lnTo>
                    <a:pt x="1750" y="117"/>
                  </a:lnTo>
                  <a:lnTo>
                    <a:pt x="2003" y="59"/>
                  </a:lnTo>
                  <a:lnTo>
                    <a:pt x="2236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761" y="20"/>
                  </a:lnTo>
                  <a:lnTo>
                    <a:pt x="2994" y="59"/>
                  </a:lnTo>
                  <a:lnTo>
                    <a:pt x="3247" y="117"/>
                  </a:lnTo>
                  <a:lnTo>
                    <a:pt x="3461" y="214"/>
                  </a:lnTo>
                  <a:lnTo>
                    <a:pt x="3694" y="311"/>
                  </a:lnTo>
                  <a:lnTo>
                    <a:pt x="3889" y="428"/>
                  </a:lnTo>
                  <a:lnTo>
                    <a:pt x="4083" y="583"/>
                  </a:lnTo>
                  <a:lnTo>
                    <a:pt x="4258" y="739"/>
                  </a:lnTo>
                  <a:lnTo>
                    <a:pt x="4414" y="914"/>
                  </a:lnTo>
                  <a:lnTo>
                    <a:pt x="4569" y="1108"/>
                  </a:lnTo>
                  <a:lnTo>
                    <a:pt x="4686" y="1322"/>
                  </a:lnTo>
                  <a:lnTo>
                    <a:pt x="4802" y="1536"/>
                  </a:lnTo>
                  <a:lnTo>
                    <a:pt x="4880" y="1769"/>
                  </a:lnTo>
                  <a:lnTo>
                    <a:pt x="4938" y="2003"/>
                  </a:lnTo>
                  <a:lnTo>
                    <a:pt x="4977" y="2255"/>
                  </a:lnTo>
                  <a:lnTo>
                    <a:pt x="4997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2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86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98" y="1361"/>
                  </a:lnTo>
                  <a:lnTo>
                    <a:pt x="39" y="1555"/>
                  </a:lnTo>
                  <a:lnTo>
                    <a:pt x="20" y="1750"/>
                  </a:lnTo>
                  <a:lnTo>
                    <a:pt x="0" y="1944"/>
                  </a:lnTo>
                  <a:lnTo>
                    <a:pt x="20" y="2139"/>
                  </a:lnTo>
                  <a:lnTo>
                    <a:pt x="39" y="2333"/>
                  </a:lnTo>
                  <a:lnTo>
                    <a:pt x="9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86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39" y="3869"/>
                  </a:lnTo>
                  <a:lnTo>
                    <a:pt x="2333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69" y="3422"/>
                  </a:lnTo>
                  <a:lnTo>
                    <a:pt x="3305" y="3305"/>
                  </a:lnTo>
                  <a:lnTo>
                    <a:pt x="3422" y="3169"/>
                  </a:lnTo>
                  <a:lnTo>
                    <a:pt x="3538" y="3013"/>
                  </a:lnTo>
                  <a:lnTo>
                    <a:pt x="363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30" y="2333"/>
                  </a:lnTo>
                  <a:lnTo>
                    <a:pt x="3850" y="2139"/>
                  </a:lnTo>
                  <a:lnTo>
                    <a:pt x="3869" y="1944"/>
                  </a:lnTo>
                  <a:lnTo>
                    <a:pt x="3850" y="1750"/>
                  </a:lnTo>
                  <a:lnTo>
                    <a:pt x="3830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36" y="1011"/>
                  </a:lnTo>
                  <a:lnTo>
                    <a:pt x="3538" y="855"/>
                  </a:lnTo>
                  <a:lnTo>
                    <a:pt x="3422" y="719"/>
                  </a:lnTo>
                  <a:lnTo>
                    <a:pt x="3305" y="583"/>
                  </a:lnTo>
                  <a:lnTo>
                    <a:pt x="3169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33" y="39"/>
                  </a:lnTo>
                  <a:lnTo>
                    <a:pt x="213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2"/>
            <p:cNvSpPr/>
            <p:nvPr/>
          </p:nvSpPr>
          <p:spPr>
            <a:xfrm>
              <a:off x="2561064" y="-284156"/>
              <a:ext cx="120084" cy="120074"/>
            </a:xfrm>
            <a:custGeom>
              <a:avLst/>
              <a:gdLst/>
              <a:ahLst/>
              <a:cxnLst/>
              <a:rect l="l" t="t" r="r" b="b"/>
              <a:pathLst>
                <a:path w="3869" h="3869" fill="none" extrusionOk="0">
                  <a:moveTo>
                    <a:pt x="3869" y="1944"/>
                  </a:moveTo>
                  <a:lnTo>
                    <a:pt x="3869" y="1944"/>
                  </a:lnTo>
                  <a:lnTo>
                    <a:pt x="3850" y="2139"/>
                  </a:lnTo>
                  <a:lnTo>
                    <a:pt x="3830" y="2333"/>
                  </a:lnTo>
                  <a:lnTo>
                    <a:pt x="3772" y="2508"/>
                  </a:lnTo>
                  <a:lnTo>
                    <a:pt x="3713" y="2683"/>
                  </a:lnTo>
                  <a:lnTo>
                    <a:pt x="3636" y="2858"/>
                  </a:lnTo>
                  <a:lnTo>
                    <a:pt x="3538" y="3013"/>
                  </a:lnTo>
                  <a:lnTo>
                    <a:pt x="3422" y="3169"/>
                  </a:lnTo>
                  <a:lnTo>
                    <a:pt x="3305" y="3305"/>
                  </a:lnTo>
                  <a:lnTo>
                    <a:pt x="3169" y="3422"/>
                  </a:lnTo>
                  <a:lnTo>
                    <a:pt x="3014" y="3538"/>
                  </a:lnTo>
                  <a:lnTo>
                    <a:pt x="2858" y="3635"/>
                  </a:lnTo>
                  <a:lnTo>
                    <a:pt x="2683" y="3713"/>
                  </a:lnTo>
                  <a:lnTo>
                    <a:pt x="2508" y="3791"/>
                  </a:lnTo>
                  <a:lnTo>
                    <a:pt x="2333" y="3830"/>
                  </a:lnTo>
                  <a:lnTo>
                    <a:pt x="2139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1731" y="3869"/>
                  </a:lnTo>
                  <a:lnTo>
                    <a:pt x="1536" y="3830"/>
                  </a:lnTo>
                  <a:lnTo>
                    <a:pt x="1361" y="3791"/>
                  </a:lnTo>
                  <a:lnTo>
                    <a:pt x="1186" y="3713"/>
                  </a:lnTo>
                  <a:lnTo>
                    <a:pt x="1011" y="3635"/>
                  </a:lnTo>
                  <a:lnTo>
                    <a:pt x="856" y="3538"/>
                  </a:lnTo>
                  <a:lnTo>
                    <a:pt x="700" y="3422"/>
                  </a:lnTo>
                  <a:lnTo>
                    <a:pt x="564" y="3305"/>
                  </a:lnTo>
                  <a:lnTo>
                    <a:pt x="447" y="3169"/>
                  </a:lnTo>
                  <a:lnTo>
                    <a:pt x="331" y="3013"/>
                  </a:lnTo>
                  <a:lnTo>
                    <a:pt x="234" y="2858"/>
                  </a:lnTo>
                  <a:lnTo>
                    <a:pt x="156" y="2683"/>
                  </a:lnTo>
                  <a:lnTo>
                    <a:pt x="98" y="2508"/>
                  </a:lnTo>
                  <a:lnTo>
                    <a:pt x="39" y="2333"/>
                  </a:lnTo>
                  <a:lnTo>
                    <a:pt x="20" y="2139"/>
                  </a:lnTo>
                  <a:lnTo>
                    <a:pt x="0" y="1944"/>
                  </a:lnTo>
                  <a:lnTo>
                    <a:pt x="0" y="1944"/>
                  </a:lnTo>
                  <a:lnTo>
                    <a:pt x="20" y="1750"/>
                  </a:lnTo>
                  <a:lnTo>
                    <a:pt x="39" y="1555"/>
                  </a:lnTo>
                  <a:lnTo>
                    <a:pt x="98" y="1361"/>
                  </a:lnTo>
                  <a:lnTo>
                    <a:pt x="156" y="1186"/>
                  </a:lnTo>
                  <a:lnTo>
                    <a:pt x="234" y="1011"/>
                  </a:lnTo>
                  <a:lnTo>
                    <a:pt x="331" y="855"/>
                  </a:lnTo>
                  <a:lnTo>
                    <a:pt x="447" y="719"/>
                  </a:lnTo>
                  <a:lnTo>
                    <a:pt x="564" y="583"/>
                  </a:lnTo>
                  <a:lnTo>
                    <a:pt x="700" y="447"/>
                  </a:lnTo>
                  <a:lnTo>
                    <a:pt x="856" y="331"/>
                  </a:lnTo>
                  <a:lnTo>
                    <a:pt x="1011" y="233"/>
                  </a:lnTo>
                  <a:lnTo>
                    <a:pt x="1186" y="156"/>
                  </a:lnTo>
                  <a:lnTo>
                    <a:pt x="1361" y="97"/>
                  </a:lnTo>
                  <a:lnTo>
                    <a:pt x="1536" y="39"/>
                  </a:lnTo>
                  <a:lnTo>
                    <a:pt x="1731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2139" y="19"/>
                  </a:lnTo>
                  <a:lnTo>
                    <a:pt x="2333" y="39"/>
                  </a:lnTo>
                  <a:lnTo>
                    <a:pt x="2508" y="97"/>
                  </a:lnTo>
                  <a:lnTo>
                    <a:pt x="2683" y="156"/>
                  </a:lnTo>
                  <a:lnTo>
                    <a:pt x="2858" y="233"/>
                  </a:lnTo>
                  <a:lnTo>
                    <a:pt x="3014" y="331"/>
                  </a:lnTo>
                  <a:lnTo>
                    <a:pt x="3169" y="447"/>
                  </a:lnTo>
                  <a:lnTo>
                    <a:pt x="3305" y="583"/>
                  </a:lnTo>
                  <a:lnTo>
                    <a:pt x="3422" y="719"/>
                  </a:lnTo>
                  <a:lnTo>
                    <a:pt x="3538" y="855"/>
                  </a:lnTo>
                  <a:lnTo>
                    <a:pt x="3636" y="1011"/>
                  </a:lnTo>
                  <a:lnTo>
                    <a:pt x="3713" y="1186"/>
                  </a:lnTo>
                  <a:lnTo>
                    <a:pt x="3772" y="1361"/>
                  </a:lnTo>
                  <a:lnTo>
                    <a:pt x="3830" y="1555"/>
                  </a:lnTo>
                  <a:lnTo>
                    <a:pt x="3850" y="1750"/>
                  </a:lnTo>
                  <a:lnTo>
                    <a:pt x="3869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2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011" y="0"/>
                  </a:move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2"/>
            <p:cNvSpPr/>
            <p:nvPr/>
          </p:nvSpPr>
          <p:spPr>
            <a:xfrm>
              <a:off x="2585800" y="-259420"/>
              <a:ext cx="70610" cy="70605"/>
            </a:xfrm>
            <a:custGeom>
              <a:avLst/>
              <a:gdLst/>
              <a:ahLst/>
              <a:cxnLst/>
              <a:rect l="l" t="t" r="r" b="b"/>
              <a:pathLst>
                <a:path w="2275" h="2275" fill="none" extrusionOk="0">
                  <a:moveTo>
                    <a:pt x="1128" y="0"/>
                  </a:moveTo>
                  <a:lnTo>
                    <a:pt x="1128" y="0"/>
                  </a:lnTo>
                  <a:lnTo>
                    <a:pt x="1011" y="0"/>
                  </a:lnTo>
                  <a:lnTo>
                    <a:pt x="914" y="20"/>
                  </a:lnTo>
                  <a:lnTo>
                    <a:pt x="700" y="97"/>
                  </a:lnTo>
                  <a:lnTo>
                    <a:pt x="506" y="195"/>
                  </a:lnTo>
                  <a:lnTo>
                    <a:pt x="331" y="331"/>
                  </a:lnTo>
                  <a:lnTo>
                    <a:pt x="195" y="506"/>
                  </a:lnTo>
                  <a:lnTo>
                    <a:pt x="78" y="700"/>
                  </a:lnTo>
                  <a:lnTo>
                    <a:pt x="20" y="914"/>
                  </a:lnTo>
                  <a:lnTo>
                    <a:pt x="0" y="1030"/>
                  </a:lnTo>
                  <a:lnTo>
                    <a:pt x="0" y="1147"/>
                  </a:lnTo>
                  <a:lnTo>
                    <a:pt x="0" y="1147"/>
                  </a:lnTo>
                  <a:lnTo>
                    <a:pt x="0" y="1264"/>
                  </a:lnTo>
                  <a:lnTo>
                    <a:pt x="20" y="1380"/>
                  </a:lnTo>
                  <a:lnTo>
                    <a:pt x="78" y="1594"/>
                  </a:lnTo>
                  <a:lnTo>
                    <a:pt x="195" y="1789"/>
                  </a:lnTo>
                  <a:lnTo>
                    <a:pt x="331" y="1944"/>
                  </a:lnTo>
                  <a:lnTo>
                    <a:pt x="506" y="2080"/>
                  </a:lnTo>
                  <a:lnTo>
                    <a:pt x="700" y="2197"/>
                  </a:lnTo>
                  <a:lnTo>
                    <a:pt x="914" y="2255"/>
                  </a:lnTo>
                  <a:lnTo>
                    <a:pt x="1011" y="2275"/>
                  </a:lnTo>
                  <a:lnTo>
                    <a:pt x="1128" y="2275"/>
                  </a:lnTo>
                  <a:lnTo>
                    <a:pt x="1128" y="2275"/>
                  </a:lnTo>
                  <a:lnTo>
                    <a:pt x="1245" y="2275"/>
                  </a:lnTo>
                  <a:lnTo>
                    <a:pt x="1361" y="2255"/>
                  </a:lnTo>
                  <a:lnTo>
                    <a:pt x="1575" y="2197"/>
                  </a:lnTo>
                  <a:lnTo>
                    <a:pt x="1769" y="2080"/>
                  </a:lnTo>
                  <a:lnTo>
                    <a:pt x="1944" y="1944"/>
                  </a:lnTo>
                  <a:lnTo>
                    <a:pt x="2081" y="1789"/>
                  </a:lnTo>
                  <a:lnTo>
                    <a:pt x="2197" y="1594"/>
                  </a:lnTo>
                  <a:lnTo>
                    <a:pt x="2255" y="1380"/>
                  </a:lnTo>
                  <a:lnTo>
                    <a:pt x="2275" y="1264"/>
                  </a:lnTo>
                  <a:lnTo>
                    <a:pt x="2275" y="1147"/>
                  </a:lnTo>
                  <a:lnTo>
                    <a:pt x="2275" y="1147"/>
                  </a:lnTo>
                  <a:lnTo>
                    <a:pt x="2275" y="1030"/>
                  </a:lnTo>
                  <a:lnTo>
                    <a:pt x="2255" y="914"/>
                  </a:lnTo>
                  <a:lnTo>
                    <a:pt x="2197" y="700"/>
                  </a:lnTo>
                  <a:lnTo>
                    <a:pt x="2081" y="506"/>
                  </a:lnTo>
                  <a:lnTo>
                    <a:pt x="1944" y="331"/>
                  </a:lnTo>
                  <a:lnTo>
                    <a:pt x="1769" y="195"/>
                  </a:lnTo>
                  <a:lnTo>
                    <a:pt x="1575" y="97"/>
                  </a:lnTo>
                  <a:lnTo>
                    <a:pt x="1361" y="20"/>
                  </a:lnTo>
                  <a:lnTo>
                    <a:pt x="1245" y="0"/>
                  </a:lnTo>
                  <a:lnTo>
                    <a:pt x="11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2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extrusionOk="0">
                  <a:moveTo>
                    <a:pt x="33497" y="1"/>
                  </a:moveTo>
                  <a:lnTo>
                    <a:pt x="33419" y="20"/>
                  </a:lnTo>
                  <a:lnTo>
                    <a:pt x="33361" y="59"/>
                  </a:lnTo>
                  <a:lnTo>
                    <a:pt x="33283" y="98"/>
                  </a:lnTo>
                  <a:lnTo>
                    <a:pt x="33225" y="156"/>
                  </a:lnTo>
                  <a:lnTo>
                    <a:pt x="33030" y="351"/>
                  </a:lnTo>
                  <a:lnTo>
                    <a:pt x="32817" y="526"/>
                  </a:lnTo>
                  <a:lnTo>
                    <a:pt x="32603" y="662"/>
                  </a:lnTo>
                  <a:lnTo>
                    <a:pt x="32369" y="798"/>
                  </a:lnTo>
                  <a:lnTo>
                    <a:pt x="32117" y="895"/>
                  </a:lnTo>
                  <a:lnTo>
                    <a:pt x="31864" y="973"/>
                  </a:lnTo>
                  <a:lnTo>
                    <a:pt x="31611" y="1012"/>
                  </a:lnTo>
                  <a:lnTo>
                    <a:pt x="31339" y="1031"/>
                  </a:lnTo>
                  <a:lnTo>
                    <a:pt x="623" y="1848"/>
                  </a:lnTo>
                  <a:lnTo>
                    <a:pt x="1" y="5872"/>
                  </a:lnTo>
                  <a:lnTo>
                    <a:pt x="1" y="5872"/>
                  </a:lnTo>
                  <a:lnTo>
                    <a:pt x="1848" y="5736"/>
                  </a:lnTo>
                  <a:lnTo>
                    <a:pt x="3870" y="5541"/>
                  </a:lnTo>
                  <a:lnTo>
                    <a:pt x="6027" y="5327"/>
                  </a:lnTo>
                  <a:lnTo>
                    <a:pt x="8283" y="5094"/>
                  </a:lnTo>
                  <a:lnTo>
                    <a:pt x="12987" y="4589"/>
                  </a:lnTo>
                  <a:lnTo>
                    <a:pt x="17731" y="4044"/>
                  </a:lnTo>
                  <a:lnTo>
                    <a:pt x="22280" y="3500"/>
                  </a:lnTo>
                  <a:lnTo>
                    <a:pt x="26382" y="2995"/>
                  </a:lnTo>
                  <a:lnTo>
                    <a:pt x="32253" y="2236"/>
                  </a:lnTo>
                  <a:lnTo>
                    <a:pt x="32408" y="2217"/>
                  </a:lnTo>
                  <a:lnTo>
                    <a:pt x="32544" y="2178"/>
                  </a:lnTo>
                  <a:lnTo>
                    <a:pt x="32836" y="2081"/>
                  </a:lnTo>
                  <a:lnTo>
                    <a:pt x="33108" y="1925"/>
                  </a:lnTo>
                  <a:lnTo>
                    <a:pt x="33341" y="1750"/>
                  </a:lnTo>
                  <a:lnTo>
                    <a:pt x="33555" y="1537"/>
                  </a:lnTo>
                  <a:lnTo>
                    <a:pt x="33730" y="1284"/>
                  </a:lnTo>
                  <a:lnTo>
                    <a:pt x="33886" y="1012"/>
                  </a:lnTo>
                  <a:lnTo>
                    <a:pt x="33944" y="856"/>
                  </a:lnTo>
                  <a:lnTo>
                    <a:pt x="33983" y="720"/>
                  </a:lnTo>
                  <a:lnTo>
                    <a:pt x="34022" y="584"/>
                  </a:lnTo>
                  <a:lnTo>
                    <a:pt x="34022" y="506"/>
                  </a:lnTo>
                  <a:lnTo>
                    <a:pt x="34022" y="409"/>
                  </a:lnTo>
                  <a:lnTo>
                    <a:pt x="34002" y="331"/>
                  </a:lnTo>
                  <a:lnTo>
                    <a:pt x="33983" y="273"/>
                  </a:lnTo>
                  <a:lnTo>
                    <a:pt x="33944" y="195"/>
                  </a:lnTo>
                  <a:lnTo>
                    <a:pt x="33905" y="156"/>
                  </a:lnTo>
                  <a:lnTo>
                    <a:pt x="33789" y="59"/>
                  </a:lnTo>
                  <a:lnTo>
                    <a:pt x="33653" y="20"/>
                  </a:lnTo>
                  <a:lnTo>
                    <a:pt x="335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2"/>
            <p:cNvSpPr/>
            <p:nvPr/>
          </p:nvSpPr>
          <p:spPr>
            <a:xfrm>
              <a:off x="3468506" y="-377699"/>
              <a:ext cx="1055958" cy="182238"/>
            </a:xfrm>
            <a:custGeom>
              <a:avLst/>
              <a:gdLst/>
              <a:ahLst/>
              <a:cxnLst/>
              <a:rect l="l" t="t" r="r" b="b"/>
              <a:pathLst>
                <a:path w="34022" h="5872" fill="none" extrusionOk="0">
                  <a:moveTo>
                    <a:pt x="623" y="1848"/>
                  </a:moveTo>
                  <a:lnTo>
                    <a:pt x="31339" y="1031"/>
                  </a:lnTo>
                  <a:lnTo>
                    <a:pt x="31339" y="1031"/>
                  </a:lnTo>
                  <a:lnTo>
                    <a:pt x="31611" y="1012"/>
                  </a:lnTo>
                  <a:lnTo>
                    <a:pt x="31864" y="973"/>
                  </a:lnTo>
                  <a:lnTo>
                    <a:pt x="32117" y="895"/>
                  </a:lnTo>
                  <a:lnTo>
                    <a:pt x="32369" y="798"/>
                  </a:lnTo>
                  <a:lnTo>
                    <a:pt x="32603" y="662"/>
                  </a:lnTo>
                  <a:lnTo>
                    <a:pt x="32817" y="526"/>
                  </a:lnTo>
                  <a:lnTo>
                    <a:pt x="33030" y="351"/>
                  </a:lnTo>
                  <a:lnTo>
                    <a:pt x="33225" y="156"/>
                  </a:lnTo>
                  <a:lnTo>
                    <a:pt x="33225" y="156"/>
                  </a:lnTo>
                  <a:lnTo>
                    <a:pt x="33283" y="98"/>
                  </a:lnTo>
                  <a:lnTo>
                    <a:pt x="33361" y="59"/>
                  </a:lnTo>
                  <a:lnTo>
                    <a:pt x="33419" y="20"/>
                  </a:lnTo>
                  <a:lnTo>
                    <a:pt x="33497" y="1"/>
                  </a:lnTo>
                  <a:lnTo>
                    <a:pt x="33575" y="1"/>
                  </a:lnTo>
                  <a:lnTo>
                    <a:pt x="33653" y="20"/>
                  </a:lnTo>
                  <a:lnTo>
                    <a:pt x="33789" y="59"/>
                  </a:lnTo>
                  <a:lnTo>
                    <a:pt x="33905" y="156"/>
                  </a:lnTo>
                  <a:lnTo>
                    <a:pt x="33944" y="195"/>
                  </a:lnTo>
                  <a:lnTo>
                    <a:pt x="33983" y="273"/>
                  </a:lnTo>
                  <a:lnTo>
                    <a:pt x="34002" y="331"/>
                  </a:lnTo>
                  <a:lnTo>
                    <a:pt x="34022" y="409"/>
                  </a:lnTo>
                  <a:lnTo>
                    <a:pt x="34022" y="506"/>
                  </a:lnTo>
                  <a:lnTo>
                    <a:pt x="34022" y="584"/>
                  </a:lnTo>
                  <a:lnTo>
                    <a:pt x="33983" y="720"/>
                  </a:lnTo>
                  <a:lnTo>
                    <a:pt x="33983" y="720"/>
                  </a:lnTo>
                  <a:lnTo>
                    <a:pt x="33944" y="856"/>
                  </a:lnTo>
                  <a:lnTo>
                    <a:pt x="33886" y="1012"/>
                  </a:lnTo>
                  <a:lnTo>
                    <a:pt x="33730" y="1284"/>
                  </a:lnTo>
                  <a:lnTo>
                    <a:pt x="33555" y="1537"/>
                  </a:lnTo>
                  <a:lnTo>
                    <a:pt x="33341" y="1750"/>
                  </a:lnTo>
                  <a:lnTo>
                    <a:pt x="33108" y="1925"/>
                  </a:lnTo>
                  <a:lnTo>
                    <a:pt x="32836" y="2081"/>
                  </a:lnTo>
                  <a:lnTo>
                    <a:pt x="32544" y="2178"/>
                  </a:lnTo>
                  <a:lnTo>
                    <a:pt x="32408" y="2217"/>
                  </a:lnTo>
                  <a:lnTo>
                    <a:pt x="32253" y="2236"/>
                  </a:lnTo>
                  <a:lnTo>
                    <a:pt x="32253" y="2236"/>
                  </a:lnTo>
                  <a:lnTo>
                    <a:pt x="26382" y="2995"/>
                  </a:lnTo>
                  <a:lnTo>
                    <a:pt x="22280" y="3500"/>
                  </a:lnTo>
                  <a:lnTo>
                    <a:pt x="17731" y="4044"/>
                  </a:lnTo>
                  <a:lnTo>
                    <a:pt x="12987" y="4589"/>
                  </a:lnTo>
                  <a:lnTo>
                    <a:pt x="8283" y="5094"/>
                  </a:lnTo>
                  <a:lnTo>
                    <a:pt x="6027" y="5327"/>
                  </a:lnTo>
                  <a:lnTo>
                    <a:pt x="3870" y="5541"/>
                  </a:lnTo>
                  <a:lnTo>
                    <a:pt x="1848" y="5736"/>
                  </a:lnTo>
                  <a:lnTo>
                    <a:pt x="1" y="5872"/>
                  </a:lnTo>
                  <a:lnTo>
                    <a:pt x="623" y="18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2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extrusionOk="0">
                  <a:moveTo>
                    <a:pt x="27665" y="0"/>
                  </a:moveTo>
                  <a:lnTo>
                    <a:pt x="623" y="720"/>
                  </a:lnTo>
                  <a:lnTo>
                    <a:pt x="1" y="4744"/>
                  </a:lnTo>
                  <a:lnTo>
                    <a:pt x="1" y="4744"/>
                  </a:lnTo>
                  <a:lnTo>
                    <a:pt x="312" y="4724"/>
                  </a:lnTo>
                  <a:lnTo>
                    <a:pt x="623" y="1925"/>
                  </a:lnTo>
                  <a:lnTo>
                    <a:pt x="27665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2"/>
            <p:cNvSpPr/>
            <p:nvPr/>
          </p:nvSpPr>
          <p:spPr>
            <a:xfrm>
              <a:off x="3468506" y="-342690"/>
              <a:ext cx="858652" cy="147230"/>
            </a:xfrm>
            <a:custGeom>
              <a:avLst/>
              <a:gdLst/>
              <a:ahLst/>
              <a:cxnLst/>
              <a:rect l="l" t="t" r="r" b="b"/>
              <a:pathLst>
                <a:path w="27665" h="4744" fill="none" extrusionOk="0">
                  <a:moveTo>
                    <a:pt x="312" y="4724"/>
                  </a:moveTo>
                  <a:lnTo>
                    <a:pt x="312" y="4724"/>
                  </a:lnTo>
                  <a:lnTo>
                    <a:pt x="1" y="4744"/>
                  </a:lnTo>
                  <a:lnTo>
                    <a:pt x="623" y="720"/>
                  </a:lnTo>
                  <a:lnTo>
                    <a:pt x="27665" y="0"/>
                  </a:lnTo>
                  <a:lnTo>
                    <a:pt x="623" y="1925"/>
                  </a:lnTo>
                  <a:lnTo>
                    <a:pt x="312" y="4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2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extrusionOk="0">
                  <a:moveTo>
                    <a:pt x="2003" y="1"/>
                  </a:move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2"/>
            <p:cNvSpPr/>
            <p:nvPr/>
          </p:nvSpPr>
          <p:spPr>
            <a:xfrm>
              <a:off x="3528840" y="-290208"/>
              <a:ext cx="62199" cy="89939"/>
            </a:xfrm>
            <a:custGeom>
              <a:avLst/>
              <a:gdLst/>
              <a:ahLst/>
              <a:cxnLst/>
              <a:rect l="l" t="t" r="r" b="b"/>
              <a:pathLst>
                <a:path w="2004" h="2898" fill="none" extrusionOk="0">
                  <a:moveTo>
                    <a:pt x="2003" y="1"/>
                  </a:moveTo>
                  <a:lnTo>
                    <a:pt x="1012" y="78"/>
                  </a:lnTo>
                  <a:lnTo>
                    <a:pt x="1012" y="78"/>
                  </a:lnTo>
                  <a:lnTo>
                    <a:pt x="954" y="448"/>
                  </a:lnTo>
                  <a:lnTo>
                    <a:pt x="876" y="817"/>
                  </a:lnTo>
                  <a:lnTo>
                    <a:pt x="759" y="1187"/>
                  </a:lnTo>
                  <a:lnTo>
                    <a:pt x="643" y="1536"/>
                  </a:lnTo>
                  <a:lnTo>
                    <a:pt x="506" y="1886"/>
                  </a:lnTo>
                  <a:lnTo>
                    <a:pt x="351" y="2236"/>
                  </a:lnTo>
                  <a:lnTo>
                    <a:pt x="195" y="2567"/>
                  </a:lnTo>
                  <a:lnTo>
                    <a:pt x="1" y="2897"/>
                  </a:lnTo>
                  <a:lnTo>
                    <a:pt x="1" y="2897"/>
                  </a:lnTo>
                  <a:lnTo>
                    <a:pt x="1031" y="2800"/>
                  </a:lnTo>
                  <a:lnTo>
                    <a:pt x="1031" y="2800"/>
                  </a:lnTo>
                  <a:lnTo>
                    <a:pt x="1206" y="2489"/>
                  </a:lnTo>
                  <a:lnTo>
                    <a:pt x="1381" y="2159"/>
                  </a:lnTo>
                  <a:lnTo>
                    <a:pt x="1517" y="1809"/>
                  </a:lnTo>
                  <a:lnTo>
                    <a:pt x="1653" y="1459"/>
                  </a:lnTo>
                  <a:lnTo>
                    <a:pt x="1770" y="1109"/>
                  </a:lnTo>
                  <a:lnTo>
                    <a:pt x="1867" y="739"/>
                  </a:lnTo>
                  <a:lnTo>
                    <a:pt x="1945" y="370"/>
                  </a:lnTo>
                  <a:lnTo>
                    <a:pt x="20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2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2"/>
            <p:cNvSpPr/>
            <p:nvPr/>
          </p:nvSpPr>
          <p:spPr>
            <a:xfrm>
              <a:off x="3560218" y="-323386"/>
              <a:ext cx="33241" cy="35628"/>
            </a:xfrm>
            <a:custGeom>
              <a:avLst/>
              <a:gdLst/>
              <a:ahLst/>
              <a:cxnLst/>
              <a:rect l="l" t="t" r="r" b="b"/>
              <a:pathLst>
                <a:path w="1071" h="1148" fill="none" extrusionOk="0">
                  <a:moveTo>
                    <a:pt x="1070" y="0"/>
                  </a:moveTo>
                  <a:lnTo>
                    <a:pt x="98" y="20"/>
                  </a:lnTo>
                  <a:lnTo>
                    <a:pt x="98" y="20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98" y="39"/>
                  </a:lnTo>
                  <a:lnTo>
                    <a:pt x="79" y="584"/>
                  </a:lnTo>
                  <a:lnTo>
                    <a:pt x="1" y="1147"/>
                  </a:lnTo>
                  <a:lnTo>
                    <a:pt x="992" y="1070"/>
                  </a:lnTo>
                  <a:lnTo>
                    <a:pt x="992" y="1070"/>
                  </a:lnTo>
                  <a:lnTo>
                    <a:pt x="1051" y="545"/>
                  </a:lnTo>
                  <a:lnTo>
                    <a:pt x="1070" y="39"/>
                  </a:lnTo>
                  <a:lnTo>
                    <a:pt x="1070" y="39"/>
                  </a:lnTo>
                  <a:lnTo>
                    <a:pt x="1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2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extrusionOk="0">
                  <a:moveTo>
                    <a:pt x="3558" y="1"/>
                  </a:move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2"/>
            <p:cNvSpPr/>
            <p:nvPr/>
          </p:nvSpPr>
          <p:spPr>
            <a:xfrm>
              <a:off x="3632626" y="-301071"/>
              <a:ext cx="110462" cy="91150"/>
            </a:xfrm>
            <a:custGeom>
              <a:avLst/>
              <a:gdLst/>
              <a:ahLst/>
              <a:cxnLst/>
              <a:rect l="l" t="t" r="r" b="b"/>
              <a:pathLst>
                <a:path w="3559" h="2937" fill="none" extrusionOk="0">
                  <a:moveTo>
                    <a:pt x="3558" y="1"/>
                  </a:moveTo>
                  <a:lnTo>
                    <a:pt x="3053" y="40"/>
                  </a:lnTo>
                  <a:lnTo>
                    <a:pt x="3053" y="40"/>
                  </a:lnTo>
                  <a:lnTo>
                    <a:pt x="2761" y="98"/>
                  </a:lnTo>
                  <a:lnTo>
                    <a:pt x="2489" y="176"/>
                  </a:lnTo>
                  <a:lnTo>
                    <a:pt x="2236" y="273"/>
                  </a:lnTo>
                  <a:lnTo>
                    <a:pt x="1984" y="390"/>
                  </a:lnTo>
                  <a:lnTo>
                    <a:pt x="1731" y="526"/>
                  </a:lnTo>
                  <a:lnTo>
                    <a:pt x="1498" y="681"/>
                  </a:lnTo>
                  <a:lnTo>
                    <a:pt x="1284" y="837"/>
                  </a:lnTo>
                  <a:lnTo>
                    <a:pt x="1070" y="1031"/>
                  </a:lnTo>
                  <a:lnTo>
                    <a:pt x="876" y="1225"/>
                  </a:lnTo>
                  <a:lnTo>
                    <a:pt x="701" y="1439"/>
                  </a:lnTo>
                  <a:lnTo>
                    <a:pt x="545" y="1653"/>
                  </a:lnTo>
                  <a:lnTo>
                    <a:pt x="390" y="1886"/>
                  </a:lnTo>
                  <a:lnTo>
                    <a:pt x="273" y="2139"/>
                  </a:lnTo>
                  <a:lnTo>
                    <a:pt x="156" y="2392"/>
                  </a:lnTo>
                  <a:lnTo>
                    <a:pt x="79" y="2664"/>
                  </a:lnTo>
                  <a:lnTo>
                    <a:pt x="1" y="2936"/>
                  </a:lnTo>
                  <a:lnTo>
                    <a:pt x="1" y="2936"/>
                  </a:lnTo>
                  <a:lnTo>
                    <a:pt x="487" y="2897"/>
                  </a:lnTo>
                  <a:lnTo>
                    <a:pt x="487" y="2897"/>
                  </a:lnTo>
                  <a:lnTo>
                    <a:pt x="545" y="2606"/>
                  </a:lnTo>
                  <a:lnTo>
                    <a:pt x="623" y="2334"/>
                  </a:lnTo>
                  <a:lnTo>
                    <a:pt x="720" y="2061"/>
                  </a:lnTo>
                  <a:lnTo>
                    <a:pt x="837" y="1809"/>
                  </a:lnTo>
                  <a:lnTo>
                    <a:pt x="973" y="1556"/>
                  </a:lnTo>
                  <a:lnTo>
                    <a:pt x="1148" y="1342"/>
                  </a:lnTo>
                  <a:lnTo>
                    <a:pt x="1323" y="1128"/>
                  </a:lnTo>
                  <a:lnTo>
                    <a:pt x="1517" y="914"/>
                  </a:lnTo>
                  <a:lnTo>
                    <a:pt x="1731" y="739"/>
                  </a:lnTo>
                  <a:lnTo>
                    <a:pt x="1964" y="564"/>
                  </a:lnTo>
                  <a:lnTo>
                    <a:pt x="2198" y="428"/>
                  </a:lnTo>
                  <a:lnTo>
                    <a:pt x="2450" y="292"/>
                  </a:lnTo>
                  <a:lnTo>
                    <a:pt x="2703" y="195"/>
                  </a:lnTo>
                  <a:lnTo>
                    <a:pt x="2975" y="98"/>
                  </a:lnTo>
                  <a:lnTo>
                    <a:pt x="3267" y="40"/>
                  </a:lnTo>
                  <a:lnTo>
                    <a:pt x="35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2"/>
            <p:cNvSpPr/>
            <p:nvPr/>
          </p:nvSpPr>
          <p:spPr>
            <a:xfrm>
              <a:off x="3746685" y="-301071"/>
              <a:ext cx="3042" cy="31"/>
            </a:xfrm>
            <a:custGeom>
              <a:avLst/>
              <a:gdLst/>
              <a:ahLst/>
              <a:cxnLst/>
              <a:rect l="l" t="t" r="r" b="b"/>
              <a:pathLst>
                <a:path w="98" h="1" fill="none" extrusionOk="0">
                  <a:moveTo>
                    <a:pt x="5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2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extrusionOk="0">
                  <a:moveTo>
                    <a:pt x="604" y="0"/>
                  </a:move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681" y="20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AFC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2"/>
            <p:cNvSpPr/>
            <p:nvPr/>
          </p:nvSpPr>
          <p:spPr>
            <a:xfrm>
              <a:off x="3727349" y="-301660"/>
              <a:ext cx="21168" cy="1831"/>
            </a:xfrm>
            <a:custGeom>
              <a:avLst/>
              <a:gdLst/>
              <a:ahLst/>
              <a:cxnLst/>
              <a:rect l="l" t="t" r="r" b="b"/>
              <a:pathLst>
                <a:path w="682" h="59" fill="none" extrusionOk="0">
                  <a:moveTo>
                    <a:pt x="604" y="0"/>
                  </a:moveTo>
                  <a:lnTo>
                    <a:pt x="604" y="0"/>
                  </a:lnTo>
                  <a:lnTo>
                    <a:pt x="293" y="20"/>
                  </a:lnTo>
                  <a:lnTo>
                    <a:pt x="1" y="59"/>
                  </a:lnTo>
                  <a:lnTo>
                    <a:pt x="506" y="20"/>
                  </a:lnTo>
                  <a:lnTo>
                    <a:pt x="506" y="20"/>
                  </a:lnTo>
                  <a:lnTo>
                    <a:pt x="623" y="20"/>
                  </a:lnTo>
                  <a:lnTo>
                    <a:pt x="681" y="20"/>
                  </a:lnTo>
                  <a:lnTo>
                    <a:pt x="681" y="20"/>
                  </a:ln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2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extrusionOk="0">
                  <a:moveTo>
                    <a:pt x="0" y="1"/>
                  </a:moveTo>
                  <a:lnTo>
                    <a:pt x="59" y="157"/>
                  </a:lnTo>
                  <a:lnTo>
                    <a:pt x="78" y="1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B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2"/>
            <p:cNvSpPr/>
            <p:nvPr/>
          </p:nvSpPr>
          <p:spPr>
            <a:xfrm>
              <a:off x="3849850" y="-237726"/>
              <a:ext cx="2452" cy="4872"/>
            </a:xfrm>
            <a:custGeom>
              <a:avLst/>
              <a:gdLst/>
              <a:ahLst/>
              <a:cxnLst/>
              <a:rect l="l" t="t" r="r" b="b"/>
              <a:pathLst>
                <a:path w="79" h="1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9" y="157"/>
                  </a:lnTo>
                  <a:lnTo>
                    <a:pt x="59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2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extrusionOk="0">
                  <a:moveTo>
                    <a:pt x="3422" y="0"/>
                  </a:move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2"/>
            <p:cNvSpPr/>
            <p:nvPr/>
          </p:nvSpPr>
          <p:spPr>
            <a:xfrm>
              <a:off x="3646499" y="-301660"/>
              <a:ext cx="212421" cy="212404"/>
            </a:xfrm>
            <a:custGeom>
              <a:avLst/>
              <a:gdLst/>
              <a:ahLst/>
              <a:cxnLst/>
              <a:rect l="l" t="t" r="r" b="b"/>
              <a:pathLst>
                <a:path w="6844" h="6844" fill="none" extrusionOk="0">
                  <a:moveTo>
                    <a:pt x="1" y="3422"/>
                  </a:moveTo>
                  <a:lnTo>
                    <a:pt x="1" y="3422"/>
                  </a:lnTo>
                  <a:lnTo>
                    <a:pt x="20" y="3772"/>
                  </a:lnTo>
                  <a:lnTo>
                    <a:pt x="59" y="4122"/>
                  </a:lnTo>
                  <a:lnTo>
                    <a:pt x="156" y="4452"/>
                  </a:lnTo>
                  <a:lnTo>
                    <a:pt x="254" y="4763"/>
                  </a:lnTo>
                  <a:lnTo>
                    <a:pt x="409" y="5055"/>
                  </a:lnTo>
                  <a:lnTo>
                    <a:pt x="584" y="5346"/>
                  </a:lnTo>
                  <a:lnTo>
                    <a:pt x="779" y="5599"/>
                  </a:lnTo>
                  <a:lnTo>
                    <a:pt x="992" y="5852"/>
                  </a:lnTo>
                  <a:lnTo>
                    <a:pt x="1245" y="6066"/>
                  </a:lnTo>
                  <a:lnTo>
                    <a:pt x="1498" y="6260"/>
                  </a:lnTo>
                  <a:lnTo>
                    <a:pt x="1789" y="6435"/>
                  </a:lnTo>
                  <a:lnTo>
                    <a:pt x="2081" y="6591"/>
                  </a:lnTo>
                  <a:lnTo>
                    <a:pt x="2392" y="6707"/>
                  </a:lnTo>
                  <a:lnTo>
                    <a:pt x="2723" y="6785"/>
                  </a:lnTo>
                  <a:lnTo>
                    <a:pt x="3072" y="6843"/>
                  </a:lnTo>
                  <a:lnTo>
                    <a:pt x="3422" y="6843"/>
                  </a:lnTo>
                  <a:lnTo>
                    <a:pt x="3422" y="6843"/>
                  </a:lnTo>
                  <a:lnTo>
                    <a:pt x="3772" y="6843"/>
                  </a:lnTo>
                  <a:lnTo>
                    <a:pt x="4103" y="6785"/>
                  </a:lnTo>
                  <a:lnTo>
                    <a:pt x="4433" y="6707"/>
                  </a:lnTo>
                  <a:lnTo>
                    <a:pt x="4744" y="6591"/>
                  </a:lnTo>
                  <a:lnTo>
                    <a:pt x="5055" y="6435"/>
                  </a:lnTo>
                  <a:lnTo>
                    <a:pt x="5328" y="6260"/>
                  </a:lnTo>
                  <a:lnTo>
                    <a:pt x="5600" y="6066"/>
                  </a:lnTo>
                  <a:lnTo>
                    <a:pt x="5833" y="5852"/>
                  </a:lnTo>
                  <a:lnTo>
                    <a:pt x="6047" y="5599"/>
                  </a:lnTo>
                  <a:lnTo>
                    <a:pt x="6261" y="5346"/>
                  </a:lnTo>
                  <a:lnTo>
                    <a:pt x="6416" y="5055"/>
                  </a:lnTo>
                  <a:lnTo>
                    <a:pt x="6572" y="4763"/>
                  </a:lnTo>
                  <a:lnTo>
                    <a:pt x="6688" y="4452"/>
                  </a:lnTo>
                  <a:lnTo>
                    <a:pt x="6766" y="4122"/>
                  </a:lnTo>
                  <a:lnTo>
                    <a:pt x="6825" y="3772"/>
                  </a:lnTo>
                  <a:lnTo>
                    <a:pt x="6844" y="3422"/>
                  </a:lnTo>
                  <a:lnTo>
                    <a:pt x="6844" y="3422"/>
                  </a:lnTo>
                  <a:lnTo>
                    <a:pt x="6825" y="3072"/>
                  </a:lnTo>
                  <a:lnTo>
                    <a:pt x="6766" y="2741"/>
                  </a:lnTo>
                  <a:lnTo>
                    <a:pt x="6688" y="2411"/>
                  </a:lnTo>
                  <a:lnTo>
                    <a:pt x="6572" y="2100"/>
                  </a:lnTo>
                  <a:lnTo>
                    <a:pt x="6416" y="1808"/>
                  </a:lnTo>
                  <a:lnTo>
                    <a:pt x="6261" y="1517"/>
                  </a:lnTo>
                  <a:lnTo>
                    <a:pt x="6047" y="1264"/>
                  </a:lnTo>
                  <a:lnTo>
                    <a:pt x="5833" y="1011"/>
                  </a:lnTo>
                  <a:lnTo>
                    <a:pt x="5600" y="797"/>
                  </a:lnTo>
                  <a:lnTo>
                    <a:pt x="5328" y="603"/>
                  </a:lnTo>
                  <a:lnTo>
                    <a:pt x="5055" y="428"/>
                  </a:lnTo>
                  <a:lnTo>
                    <a:pt x="4744" y="272"/>
                  </a:lnTo>
                  <a:lnTo>
                    <a:pt x="4433" y="156"/>
                  </a:lnTo>
                  <a:lnTo>
                    <a:pt x="4103" y="78"/>
                  </a:lnTo>
                  <a:lnTo>
                    <a:pt x="3772" y="20"/>
                  </a:lnTo>
                  <a:lnTo>
                    <a:pt x="3422" y="0"/>
                  </a:lnTo>
                  <a:lnTo>
                    <a:pt x="3422" y="0"/>
                  </a:lnTo>
                  <a:lnTo>
                    <a:pt x="3072" y="20"/>
                  </a:lnTo>
                  <a:lnTo>
                    <a:pt x="2723" y="78"/>
                  </a:lnTo>
                  <a:lnTo>
                    <a:pt x="2392" y="156"/>
                  </a:lnTo>
                  <a:lnTo>
                    <a:pt x="2081" y="272"/>
                  </a:lnTo>
                  <a:lnTo>
                    <a:pt x="1789" y="428"/>
                  </a:lnTo>
                  <a:lnTo>
                    <a:pt x="1498" y="603"/>
                  </a:lnTo>
                  <a:lnTo>
                    <a:pt x="1245" y="797"/>
                  </a:lnTo>
                  <a:lnTo>
                    <a:pt x="992" y="1011"/>
                  </a:lnTo>
                  <a:lnTo>
                    <a:pt x="779" y="1264"/>
                  </a:lnTo>
                  <a:lnTo>
                    <a:pt x="584" y="1517"/>
                  </a:lnTo>
                  <a:lnTo>
                    <a:pt x="409" y="1808"/>
                  </a:lnTo>
                  <a:lnTo>
                    <a:pt x="254" y="2100"/>
                  </a:lnTo>
                  <a:lnTo>
                    <a:pt x="156" y="2411"/>
                  </a:lnTo>
                  <a:lnTo>
                    <a:pt x="59" y="2741"/>
                  </a:lnTo>
                  <a:lnTo>
                    <a:pt x="20" y="3072"/>
                  </a:lnTo>
                  <a:lnTo>
                    <a:pt x="1" y="34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2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extrusionOk="0">
                  <a:moveTo>
                    <a:pt x="2663" y="1"/>
                  </a:move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2"/>
            <p:cNvSpPr/>
            <p:nvPr/>
          </p:nvSpPr>
          <p:spPr>
            <a:xfrm>
              <a:off x="3670056" y="-277545"/>
              <a:ext cx="164747" cy="164765"/>
            </a:xfrm>
            <a:custGeom>
              <a:avLst/>
              <a:gdLst/>
              <a:ahLst/>
              <a:cxnLst/>
              <a:rect l="l" t="t" r="r" b="b"/>
              <a:pathLst>
                <a:path w="5308" h="5309" fill="none" extrusionOk="0">
                  <a:moveTo>
                    <a:pt x="0" y="2645"/>
                  </a:moveTo>
                  <a:lnTo>
                    <a:pt x="0" y="2645"/>
                  </a:lnTo>
                  <a:lnTo>
                    <a:pt x="20" y="2917"/>
                  </a:lnTo>
                  <a:lnTo>
                    <a:pt x="58" y="3189"/>
                  </a:lnTo>
                  <a:lnTo>
                    <a:pt x="117" y="3442"/>
                  </a:lnTo>
                  <a:lnTo>
                    <a:pt x="214" y="3695"/>
                  </a:lnTo>
                  <a:lnTo>
                    <a:pt x="331" y="3908"/>
                  </a:lnTo>
                  <a:lnTo>
                    <a:pt x="467" y="4142"/>
                  </a:lnTo>
                  <a:lnTo>
                    <a:pt x="603" y="4336"/>
                  </a:lnTo>
                  <a:lnTo>
                    <a:pt x="778" y="4531"/>
                  </a:lnTo>
                  <a:lnTo>
                    <a:pt x="972" y="4706"/>
                  </a:lnTo>
                  <a:lnTo>
                    <a:pt x="1166" y="4861"/>
                  </a:lnTo>
                  <a:lnTo>
                    <a:pt x="1400" y="4978"/>
                  </a:lnTo>
                  <a:lnTo>
                    <a:pt x="1633" y="5094"/>
                  </a:lnTo>
                  <a:lnTo>
                    <a:pt x="1866" y="5192"/>
                  </a:lnTo>
                  <a:lnTo>
                    <a:pt x="2119" y="5250"/>
                  </a:lnTo>
                  <a:lnTo>
                    <a:pt x="2391" y="5289"/>
                  </a:lnTo>
                  <a:lnTo>
                    <a:pt x="2663" y="5308"/>
                  </a:lnTo>
                  <a:lnTo>
                    <a:pt x="2663" y="5308"/>
                  </a:lnTo>
                  <a:lnTo>
                    <a:pt x="2936" y="5289"/>
                  </a:lnTo>
                  <a:lnTo>
                    <a:pt x="3188" y="5250"/>
                  </a:lnTo>
                  <a:lnTo>
                    <a:pt x="3441" y="5192"/>
                  </a:lnTo>
                  <a:lnTo>
                    <a:pt x="3694" y="5094"/>
                  </a:lnTo>
                  <a:lnTo>
                    <a:pt x="3927" y="4978"/>
                  </a:lnTo>
                  <a:lnTo>
                    <a:pt x="4141" y="4861"/>
                  </a:lnTo>
                  <a:lnTo>
                    <a:pt x="4335" y="4706"/>
                  </a:lnTo>
                  <a:lnTo>
                    <a:pt x="4530" y="4531"/>
                  </a:lnTo>
                  <a:lnTo>
                    <a:pt x="4705" y="4336"/>
                  </a:lnTo>
                  <a:lnTo>
                    <a:pt x="4860" y="4142"/>
                  </a:lnTo>
                  <a:lnTo>
                    <a:pt x="4977" y="3908"/>
                  </a:lnTo>
                  <a:lnTo>
                    <a:pt x="5093" y="3695"/>
                  </a:lnTo>
                  <a:lnTo>
                    <a:pt x="5191" y="3442"/>
                  </a:lnTo>
                  <a:lnTo>
                    <a:pt x="5249" y="3189"/>
                  </a:lnTo>
                  <a:lnTo>
                    <a:pt x="5288" y="2917"/>
                  </a:lnTo>
                  <a:lnTo>
                    <a:pt x="5307" y="2645"/>
                  </a:lnTo>
                  <a:lnTo>
                    <a:pt x="5307" y="2645"/>
                  </a:lnTo>
                  <a:lnTo>
                    <a:pt x="5288" y="2392"/>
                  </a:lnTo>
                  <a:lnTo>
                    <a:pt x="5249" y="2120"/>
                  </a:lnTo>
                  <a:lnTo>
                    <a:pt x="5191" y="1867"/>
                  </a:lnTo>
                  <a:lnTo>
                    <a:pt x="5093" y="1614"/>
                  </a:lnTo>
                  <a:lnTo>
                    <a:pt x="4977" y="1401"/>
                  </a:lnTo>
                  <a:lnTo>
                    <a:pt x="4860" y="1167"/>
                  </a:lnTo>
                  <a:lnTo>
                    <a:pt x="4705" y="973"/>
                  </a:lnTo>
                  <a:lnTo>
                    <a:pt x="4530" y="779"/>
                  </a:lnTo>
                  <a:lnTo>
                    <a:pt x="4335" y="604"/>
                  </a:lnTo>
                  <a:lnTo>
                    <a:pt x="4141" y="448"/>
                  </a:lnTo>
                  <a:lnTo>
                    <a:pt x="3927" y="331"/>
                  </a:lnTo>
                  <a:lnTo>
                    <a:pt x="3694" y="215"/>
                  </a:lnTo>
                  <a:lnTo>
                    <a:pt x="3441" y="118"/>
                  </a:lnTo>
                  <a:lnTo>
                    <a:pt x="3188" y="59"/>
                  </a:lnTo>
                  <a:lnTo>
                    <a:pt x="2936" y="20"/>
                  </a:lnTo>
                  <a:lnTo>
                    <a:pt x="2663" y="1"/>
                  </a:lnTo>
                  <a:lnTo>
                    <a:pt x="2663" y="1"/>
                  </a:lnTo>
                  <a:lnTo>
                    <a:pt x="2391" y="20"/>
                  </a:lnTo>
                  <a:lnTo>
                    <a:pt x="2119" y="59"/>
                  </a:lnTo>
                  <a:lnTo>
                    <a:pt x="1866" y="118"/>
                  </a:lnTo>
                  <a:lnTo>
                    <a:pt x="1633" y="215"/>
                  </a:lnTo>
                  <a:lnTo>
                    <a:pt x="1400" y="331"/>
                  </a:lnTo>
                  <a:lnTo>
                    <a:pt x="1166" y="448"/>
                  </a:lnTo>
                  <a:lnTo>
                    <a:pt x="972" y="604"/>
                  </a:lnTo>
                  <a:lnTo>
                    <a:pt x="778" y="779"/>
                  </a:lnTo>
                  <a:lnTo>
                    <a:pt x="603" y="973"/>
                  </a:lnTo>
                  <a:lnTo>
                    <a:pt x="467" y="1167"/>
                  </a:lnTo>
                  <a:lnTo>
                    <a:pt x="331" y="1401"/>
                  </a:lnTo>
                  <a:lnTo>
                    <a:pt x="214" y="1614"/>
                  </a:lnTo>
                  <a:lnTo>
                    <a:pt x="117" y="1867"/>
                  </a:lnTo>
                  <a:lnTo>
                    <a:pt x="58" y="2120"/>
                  </a:lnTo>
                  <a:lnTo>
                    <a:pt x="20" y="2392"/>
                  </a:lnTo>
                  <a:lnTo>
                    <a:pt x="0" y="2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2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extrusionOk="0">
                  <a:moveTo>
                    <a:pt x="1400" y="1"/>
                  </a:move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2"/>
            <p:cNvSpPr/>
            <p:nvPr/>
          </p:nvSpPr>
          <p:spPr>
            <a:xfrm>
              <a:off x="3703823" y="-243747"/>
              <a:ext cx="97178" cy="97171"/>
            </a:xfrm>
            <a:custGeom>
              <a:avLst/>
              <a:gdLst/>
              <a:ahLst/>
              <a:cxnLst/>
              <a:rect l="l" t="t" r="r" b="b"/>
              <a:pathLst>
                <a:path w="3131" h="3131" fill="none" extrusionOk="0">
                  <a:moveTo>
                    <a:pt x="1575" y="1"/>
                  </a:moveTo>
                  <a:lnTo>
                    <a:pt x="1575" y="1"/>
                  </a:lnTo>
                  <a:lnTo>
                    <a:pt x="1400" y="1"/>
                  </a:lnTo>
                  <a:lnTo>
                    <a:pt x="1245" y="39"/>
                  </a:lnTo>
                  <a:lnTo>
                    <a:pt x="1109" y="78"/>
                  </a:lnTo>
                  <a:lnTo>
                    <a:pt x="953" y="117"/>
                  </a:lnTo>
                  <a:lnTo>
                    <a:pt x="817" y="195"/>
                  </a:lnTo>
                  <a:lnTo>
                    <a:pt x="701" y="273"/>
                  </a:lnTo>
                  <a:lnTo>
                    <a:pt x="565" y="351"/>
                  </a:lnTo>
                  <a:lnTo>
                    <a:pt x="467" y="467"/>
                  </a:lnTo>
                  <a:lnTo>
                    <a:pt x="351" y="564"/>
                  </a:lnTo>
                  <a:lnTo>
                    <a:pt x="273" y="681"/>
                  </a:lnTo>
                  <a:lnTo>
                    <a:pt x="195" y="817"/>
                  </a:lnTo>
                  <a:lnTo>
                    <a:pt x="117" y="953"/>
                  </a:lnTo>
                  <a:lnTo>
                    <a:pt x="78" y="1109"/>
                  </a:lnTo>
                  <a:lnTo>
                    <a:pt x="40" y="1245"/>
                  </a:lnTo>
                  <a:lnTo>
                    <a:pt x="20" y="1400"/>
                  </a:lnTo>
                  <a:lnTo>
                    <a:pt x="1" y="1556"/>
                  </a:lnTo>
                  <a:lnTo>
                    <a:pt x="1" y="1556"/>
                  </a:lnTo>
                  <a:lnTo>
                    <a:pt x="20" y="1731"/>
                  </a:lnTo>
                  <a:lnTo>
                    <a:pt x="40" y="1886"/>
                  </a:lnTo>
                  <a:lnTo>
                    <a:pt x="78" y="2022"/>
                  </a:lnTo>
                  <a:lnTo>
                    <a:pt x="117" y="2178"/>
                  </a:lnTo>
                  <a:lnTo>
                    <a:pt x="195" y="2314"/>
                  </a:lnTo>
                  <a:lnTo>
                    <a:pt x="273" y="2450"/>
                  </a:lnTo>
                  <a:lnTo>
                    <a:pt x="351" y="2567"/>
                  </a:lnTo>
                  <a:lnTo>
                    <a:pt x="467" y="2664"/>
                  </a:lnTo>
                  <a:lnTo>
                    <a:pt x="565" y="2781"/>
                  </a:lnTo>
                  <a:lnTo>
                    <a:pt x="701" y="2858"/>
                  </a:lnTo>
                  <a:lnTo>
                    <a:pt x="817" y="2936"/>
                  </a:lnTo>
                  <a:lnTo>
                    <a:pt x="953" y="3014"/>
                  </a:lnTo>
                  <a:lnTo>
                    <a:pt x="1109" y="3053"/>
                  </a:lnTo>
                  <a:lnTo>
                    <a:pt x="1245" y="3092"/>
                  </a:lnTo>
                  <a:lnTo>
                    <a:pt x="1400" y="3131"/>
                  </a:lnTo>
                  <a:lnTo>
                    <a:pt x="1575" y="3131"/>
                  </a:lnTo>
                  <a:lnTo>
                    <a:pt x="1575" y="3131"/>
                  </a:lnTo>
                  <a:lnTo>
                    <a:pt x="1731" y="3131"/>
                  </a:lnTo>
                  <a:lnTo>
                    <a:pt x="1886" y="3092"/>
                  </a:lnTo>
                  <a:lnTo>
                    <a:pt x="2042" y="3053"/>
                  </a:lnTo>
                  <a:lnTo>
                    <a:pt x="2178" y="3014"/>
                  </a:lnTo>
                  <a:lnTo>
                    <a:pt x="2314" y="2936"/>
                  </a:lnTo>
                  <a:lnTo>
                    <a:pt x="2450" y="2858"/>
                  </a:lnTo>
                  <a:lnTo>
                    <a:pt x="2567" y="2781"/>
                  </a:lnTo>
                  <a:lnTo>
                    <a:pt x="2684" y="2664"/>
                  </a:lnTo>
                  <a:lnTo>
                    <a:pt x="2781" y="2567"/>
                  </a:lnTo>
                  <a:lnTo>
                    <a:pt x="2858" y="2450"/>
                  </a:lnTo>
                  <a:lnTo>
                    <a:pt x="2936" y="2314"/>
                  </a:lnTo>
                  <a:lnTo>
                    <a:pt x="3014" y="2178"/>
                  </a:lnTo>
                  <a:lnTo>
                    <a:pt x="3072" y="2022"/>
                  </a:lnTo>
                  <a:lnTo>
                    <a:pt x="3111" y="1886"/>
                  </a:lnTo>
                  <a:lnTo>
                    <a:pt x="3131" y="1731"/>
                  </a:lnTo>
                  <a:lnTo>
                    <a:pt x="3131" y="1556"/>
                  </a:lnTo>
                  <a:lnTo>
                    <a:pt x="3131" y="1556"/>
                  </a:lnTo>
                  <a:lnTo>
                    <a:pt x="3131" y="1400"/>
                  </a:lnTo>
                  <a:lnTo>
                    <a:pt x="3111" y="1245"/>
                  </a:lnTo>
                  <a:lnTo>
                    <a:pt x="3072" y="1109"/>
                  </a:lnTo>
                  <a:lnTo>
                    <a:pt x="3014" y="953"/>
                  </a:lnTo>
                  <a:lnTo>
                    <a:pt x="2936" y="817"/>
                  </a:lnTo>
                  <a:lnTo>
                    <a:pt x="2858" y="681"/>
                  </a:lnTo>
                  <a:lnTo>
                    <a:pt x="2781" y="564"/>
                  </a:lnTo>
                  <a:lnTo>
                    <a:pt x="2684" y="467"/>
                  </a:lnTo>
                  <a:lnTo>
                    <a:pt x="2567" y="351"/>
                  </a:lnTo>
                  <a:lnTo>
                    <a:pt x="2450" y="273"/>
                  </a:lnTo>
                  <a:lnTo>
                    <a:pt x="2314" y="195"/>
                  </a:lnTo>
                  <a:lnTo>
                    <a:pt x="2178" y="117"/>
                  </a:lnTo>
                  <a:lnTo>
                    <a:pt x="2042" y="78"/>
                  </a:lnTo>
                  <a:lnTo>
                    <a:pt x="1886" y="39"/>
                  </a:lnTo>
                  <a:lnTo>
                    <a:pt x="1731" y="1"/>
                  </a:lnTo>
                  <a:lnTo>
                    <a:pt x="1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2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extrusionOk="0">
                  <a:moveTo>
                    <a:pt x="2547" y="0"/>
                  </a:move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2"/>
            <p:cNvSpPr/>
            <p:nvPr/>
          </p:nvSpPr>
          <p:spPr>
            <a:xfrm>
              <a:off x="4013349" y="-301660"/>
              <a:ext cx="84515" cy="50090"/>
            </a:xfrm>
            <a:custGeom>
              <a:avLst/>
              <a:gdLst/>
              <a:ahLst/>
              <a:cxnLst/>
              <a:rect l="l" t="t" r="r" b="b"/>
              <a:pathLst>
                <a:path w="2723" h="1614" fill="none" extrusionOk="0">
                  <a:moveTo>
                    <a:pt x="2547" y="0"/>
                  </a:moveTo>
                  <a:lnTo>
                    <a:pt x="2547" y="0"/>
                  </a:lnTo>
                  <a:lnTo>
                    <a:pt x="2334" y="20"/>
                  </a:lnTo>
                  <a:lnTo>
                    <a:pt x="2139" y="39"/>
                  </a:lnTo>
                  <a:lnTo>
                    <a:pt x="1925" y="78"/>
                  </a:lnTo>
                  <a:lnTo>
                    <a:pt x="1731" y="117"/>
                  </a:lnTo>
                  <a:lnTo>
                    <a:pt x="1556" y="195"/>
                  </a:lnTo>
                  <a:lnTo>
                    <a:pt x="1362" y="272"/>
                  </a:lnTo>
                  <a:lnTo>
                    <a:pt x="1187" y="350"/>
                  </a:lnTo>
                  <a:lnTo>
                    <a:pt x="1031" y="447"/>
                  </a:lnTo>
                  <a:lnTo>
                    <a:pt x="856" y="564"/>
                  </a:lnTo>
                  <a:lnTo>
                    <a:pt x="701" y="681"/>
                  </a:lnTo>
                  <a:lnTo>
                    <a:pt x="565" y="817"/>
                  </a:lnTo>
                  <a:lnTo>
                    <a:pt x="428" y="953"/>
                  </a:lnTo>
                  <a:lnTo>
                    <a:pt x="312" y="1108"/>
                  </a:lnTo>
                  <a:lnTo>
                    <a:pt x="195" y="1264"/>
                  </a:lnTo>
                  <a:lnTo>
                    <a:pt x="98" y="1439"/>
                  </a:lnTo>
                  <a:lnTo>
                    <a:pt x="1" y="1614"/>
                  </a:lnTo>
                  <a:lnTo>
                    <a:pt x="1" y="1614"/>
                  </a:lnTo>
                  <a:lnTo>
                    <a:pt x="584" y="1536"/>
                  </a:lnTo>
                  <a:lnTo>
                    <a:pt x="584" y="1536"/>
                  </a:lnTo>
                  <a:lnTo>
                    <a:pt x="642" y="1381"/>
                  </a:lnTo>
                  <a:lnTo>
                    <a:pt x="739" y="1225"/>
                  </a:lnTo>
                  <a:lnTo>
                    <a:pt x="817" y="1089"/>
                  </a:lnTo>
                  <a:lnTo>
                    <a:pt x="934" y="953"/>
                  </a:lnTo>
                  <a:lnTo>
                    <a:pt x="1167" y="700"/>
                  </a:lnTo>
                  <a:lnTo>
                    <a:pt x="1420" y="486"/>
                  </a:lnTo>
                  <a:lnTo>
                    <a:pt x="1556" y="389"/>
                  </a:lnTo>
                  <a:lnTo>
                    <a:pt x="1712" y="292"/>
                  </a:lnTo>
                  <a:lnTo>
                    <a:pt x="1867" y="234"/>
                  </a:lnTo>
                  <a:lnTo>
                    <a:pt x="2023" y="156"/>
                  </a:lnTo>
                  <a:lnTo>
                    <a:pt x="2198" y="97"/>
                  </a:lnTo>
                  <a:lnTo>
                    <a:pt x="2372" y="59"/>
                  </a:lnTo>
                  <a:lnTo>
                    <a:pt x="2547" y="39"/>
                  </a:lnTo>
                  <a:lnTo>
                    <a:pt x="2722" y="20"/>
                  </a:lnTo>
                  <a:lnTo>
                    <a:pt x="2722" y="20"/>
                  </a:lnTo>
                  <a:lnTo>
                    <a:pt x="25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2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extrusionOk="0">
                  <a:moveTo>
                    <a:pt x="2489" y="0"/>
                  </a:move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2"/>
            <p:cNvSpPr/>
            <p:nvPr/>
          </p:nvSpPr>
          <p:spPr>
            <a:xfrm>
              <a:off x="4025422" y="-301660"/>
              <a:ext cx="154505" cy="155082"/>
            </a:xfrm>
            <a:custGeom>
              <a:avLst/>
              <a:gdLst/>
              <a:ahLst/>
              <a:cxnLst/>
              <a:rect l="l" t="t" r="r" b="b"/>
              <a:pathLst>
                <a:path w="4978" h="4997" fill="none" extrusionOk="0">
                  <a:moveTo>
                    <a:pt x="1" y="2508"/>
                  </a:moveTo>
                  <a:lnTo>
                    <a:pt x="1" y="2508"/>
                  </a:lnTo>
                  <a:lnTo>
                    <a:pt x="20" y="2761"/>
                  </a:lnTo>
                  <a:lnTo>
                    <a:pt x="39" y="3014"/>
                  </a:lnTo>
                  <a:lnTo>
                    <a:pt x="117" y="3247"/>
                  </a:lnTo>
                  <a:lnTo>
                    <a:pt x="195" y="3480"/>
                  </a:lnTo>
                  <a:lnTo>
                    <a:pt x="292" y="3694"/>
                  </a:lnTo>
                  <a:lnTo>
                    <a:pt x="428" y="3888"/>
                  </a:lnTo>
                  <a:lnTo>
                    <a:pt x="564" y="4083"/>
                  </a:lnTo>
                  <a:lnTo>
                    <a:pt x="720" y="4258"/>
                  </a:lnTo>
                  <a:lnTo>
                    <a:pt x="914" y="4433"/>
                  </a:lnTo>
                  <a:lnTo>
                    <a:pt x="1089" y="4569"/>
                  </a:lnTo>
                  <a:lnTo>
                    <a:pt x="1303" y="4705"/>
                  </a:lnTo>
                  <a:lnTo>
                    <a:pt x="1517" y="4802"/>
                  </a:lnTo>
                  <a:lnTo>
                    <a:pt x="1750" y="4880"/>
                  </a:lnTo>
                  <a:lnTo>
                    <a:pt x="1983" y="4938"/>
                  </a:lnTo>
                  <a:lnTo>
                    <a:pt x="2236" y="4977"/>
                  </a:lnTo>
                  <a:lnTo>
                    <a:pt x="2489" y="4997"/>
                  </a:lnTo>
                  <a:lnTo>
                    <a:pt x="2489" y="4997"/>
                  </a:lnTo>
                  <a:lnTo>
                    <a:pt x="2742" y="4977"/>
                  </a:lnTo>
                  <a:lnTo>
                    <a:pt x="2994" y="4938"/>
                  </a:lnTo>
                  <a:lnTo>
                    <a:pt x="3228" y="4880"/>
                  </a:lnTo>
                  <a:lnTo>
                    <a:pt x="3461" y="4802"/>
                  </a:lnTo>
                  <a:lnTo>
                    <a:pt x="3675" y="4705"/>
                  </a:lnTo>
                  <a:lnTo>
                    <a:pt x="3889" y="4569"/>
                  </a:lnTo>
                  <a:lnTo>
                    <a:pt x="4083" y="4433"/>
                  </a:lnTo>
                  <a:lnTo>
                    <a:pt x="4258" y="4258"/>
                  </a:lnTo>
                  <a:lnTo>
                    <a:pt x="4414" y="4083"/>
                  </a:lnTo>
                  <a:lnTo>
                    <a:pt x="4569" y="3888"/>
                  </a:lnTo>
                  <a:lnTo>
                    <a:pt x="4686" y="3694"/>
                  </a:lnTo>
                  <a:lnTo>
                    <a:pt x="4783" y="3480"/>
                  </a:lnTo>
                  <a:lnTo>
                    <a:pt x="4880" y="3247"/>
                  </a:lnTo>
                  <a:lnTo>
                    <a:pt x="4938" y="3014"/>
                  </a:lnTo>
                  <a:lnTo>
                    <a:pt x="4977" y="2761"/>
                  </a:lnTo>
                  <a:lnTo>
                    <a:pt x="4977" y="2508"/>
                  </a:lnTo>
                  <a:lnTo>
                    <a:pt x="4977" y="2508"/>
                  </a:lnTo>
                  <a:lnTo>
                    <a:pt x="4977" y="2255"/>
                  </a:lnTo>
                  <a:lnTo>
                    <a:pt x="4938" y="2003"/>
                  </a:lnTo>
                  <a:lnTo>
                    <a:pt x="4880" y="1769"/>
                  </a:lnTo>
                  <a:lnTo>
                    <a:pt x="4783" y="1536"/>
                  </a:lnTo>
                  <a:lnTo>
                    <a:pt x="4686" y="1322"/>
                  </a:lnTo>
                  <a:lnTo>
                    <a:pt x="4569" y="1108"/>
                  </a:lnTo>
                  <a:lnTo>
                    <a:pt x="4414" y="914"/>
                  </a:lnTo>
                  <a:lnTo>
                    <a:pt x="4258" y="739"/>
                  </a:lnTo>
                  <a:lnTo>
                    <a:pt x="4083" y="583"/>
                  </a:lnTo>
                  <a:lnTo>
                    <a:pt x="3889" y="428"/>
                  </a:lnTo>
                  <a:lnTo>
                    <a:pt x="3675" y="311"/>
                  </a:lnTo>
                  <a:lnTo>
                    <a:pt x="3461" y="214"/>
                  </a:lnTo>
                  <a:lnTo>
                    <a:pt x="3228" y="117"/>
                  </a:lnTo>
                  <a:lnTo>
                    <a:pt x="2994" y="59"/>
                  </a:lnTo>
                  <a:lnTo>
                    <a:pt x="2742" y="20"/>
                  </a:lnTo>
                  <a:lnTo>
                    <a:pt x="2489" y="0"/>
                  </a:lnTo>
                  <a:lnTo>
                    <a:pt x="2489" y="0"/>
                  </a:lnTo>
                  <a:lnTo>
                    <a:pt x="2236" y="20"/>
                  </a:lnTo>
                  <a:lnTo>
                    <a:pt x="1983" y="59"/>
                  </a:lnTo>
                  <a:lnTo>
                    <a:pt x="1750" y="117"/>
                  </a:lnTo>
                  <a:lnTo>
                    <a:pt x="1517" y="214"/>
                  </a:lnTo>
                  <a:lnTo>
                    <a:pt x="1303" y="311"/>
                  </a:lnTo>
                  <a:lnTo>
                    <a:pt x="1089" y="428"/>
                  </a:lnTo>
                  <a:lnTo>
                    <a:pt x="914" y="583"/>
                  </a:lnTo>
                  <a:lnTo>
                    <a:pt x="720" y="739"/>
                  </a:lnTo>
                  <a:lnTo>
                    <a:pt x="564" y="914"/>
                  </a:lnTo>
                  <a:lnTo>
                    <a:pt x="428" y="1108"/>
                  </a:lnTo>
                  <a:lnTo>
                    <a:pt x="292" y="1322"/>
                  </a:lnTo>
                  <a:lnTo>
                    <a:pt x="195" y="1536"/>
                  </a:lnTo>
                  <a:lnTo>
                    <a:pt x="117" y="1769"/>
                  </a:lnTo>
                  <a:lnTo>
                    <a:pt x="39" y="2003"/>
                  </a:lnTo>
                  <a:lnTo>
                    <a:pt x="20" y="2255"/>
                  </a:lnTo>
                  <a:lnTo>
                    <a:pt x="1" y="2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2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extrusionOk="0">
                  <a:moveTo>
                    <a:pt x="1925" y="0"/>
                  </a:move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2"/>
            <p:cNvSpPr/>
            <p:nvPr/>
          </p:nvSpPr>
          <p:spPr>
            <a:xfrm>
              <a:off x="4042927" y="-284156"/>
              <a:ext cx="119494" cy="120074"/>
            </a:xfrm>
            <a:custGeom>
              <a:avLst/>
              <a:gdLst/>
              <a:ahLst/>
              <a:cxnLst/>
              <a:rect l="l" t="t" r="r" b="b"/>
              <a:pathLst>
                <a:path w="3850" h="3869" fill="none" extrusionOk="0">
                  <a:moveTo>
                    <a:pt x="0" y="1944"/>
                  </a:moveTo>
                  <a:lnTo>
                    <a:pt x="0" y="1944"/>
                  </a:lnTo>
                  <a:lnTo>
                    <a:pt x="0" y="2139"/>
                  </a:lnTo>
                  <a:lnTo>
                    <a:pt x="39" y="2333"/>
                  </a:lnTo>
                  <a:lnTo>
                    <a:pt x="78" y="2508"/>
                  </a:lnTo>
                  <a:lnTo>
                    <a:pt x="156" y="2683"/>
                  </a:lnTo>
                  <a:lnTo>
                    <a:pt x="234" y="2858"/>
                  </a:lnTo>
                  <a:lnTo>
                    <a:pt x="331" y="3013"/>
                  </a:lnTo>
                  <a:lnTo>
                    <a:pt x="447" y="3169"/>
                  </a:lnTo>
                  <a:lnTo>
                    <a:pt x="564" y="3305"/>
                  </a:lnTo>
                  <a:lnTo>
                    <a:pt x="700" y="3422"/>
                  </a:lnTo>
                  <a:lnTo>
                    <a:pt x="856" y="3538"/>
                  </a:lnTo>
                  <a:lnTo>
                    <a:pt x="1011" y="3635"/>
                  </a:lnTo>
                  <a:lnTo>
                    <a:pt x="1167" y="3713"/>
                  </a:lnTo>
                  <a:lnTo>
                    <a:pt x="1361" y="3791"/>
                  </a:lnTo>
                  <a:lnTo>
                    <a:pt x="1536" y="3830"/>
                  </a:lnTo>
                  <a:lnTo>
                    <a:pt x="1731" y="3869"/>
                  </a:lnTo>
                  <a:lnTo>
                    <a:pt x="1925" y="3869"/>
                  </a:lnTo>
                  <a:lnTo>
                    <a:pt x="1925" y="3869"/>
                  </a:lnTo>
                  <a:lnTo>
                    <a:pt x="2119" y="3869"/>
                  </a:lnTo>
                  <a:lnTo>
                    <a:pt x="2314" y="3830"/>
                  </a:lnTo>
                  <a:lnTo>
                    <a:pt x="2508" y="3791"/>
                  </a:lnTo>
                  <a:lnTo>
                    <a:pt x="2683" y="3713"/>
                  </a:lnTo>
                  <a:lnTo>
                    <a:pt x="2858" y="3635"/>
                  </a:lnTo>
                  <a:lnTo>
                    <a:pt x="3014" y="3538"/>
                  </a:lnTo>
                  <a:lnTo>
                    <a:pt x="3150" y="3422"/>
                  </a:lnTo>
                  <a:lnTo>
                    <a:pt x="3286" y="3305"/>
                  </a:lnTo>
                  <a:lnTo>
                    <a:pt x="3422" y="3169"/>
                  </a:lnTo>
                  <a:lnTo>
                    <a:pt x="3539" y="3013"/>
                  </a:lnTo>
                  <a:lnTo>
                    <a:pt x="3616" y="2858"/>
                  </a:lnTo>
                  <a:lnTo>
                    <a:pt x="3713" y="2683"/>
                  </a:lnTo>
                  <a:lnTo>
                    <a:pt x="3772" y="2508"/>
                  </a:lnTo>
                  <a:lnTo>
                    <a:pt x="3811" y="2333"/>
                  </a:lnTo>
                  <a:lnTo>
                    <a:pt x="3850" y="2139"/>
                  </a:lnTo>
                  <a:lnTo>
                    <a:pt x="3850" y="1944"/>
                  </a:lnTo>
                  <a:lnTo>
                    <a:pt x="3850" y="1944"/>
                  </a:lnTo>
                  <a:lnTo>
                    <a:pt x="3850" y="1750"/>
                  </a:lnTo>
                  <a:lnTo>
                    <a:pt x="3811" y="1555"/>
                  </a:lnTo>
                  <a:lnTo>
                    <a:pt x="3772" y="1361"/>
                  </a:lnTo>
                  <a:lnTo>
                    <a:pt x="3713" y="1186"/>
                  </a:lnTo>
                  <a:lnTo>
                    <a:pt x="3616" y="1011"/>
                  </a:lnTo>
                  <a:lnTo>
                    <a:pt x="3539" y="855"/>
                  </a:lnTo>
                  <a:lnTo>
                    <a:pt x="3422" y="719"/>
                  </a:lnTo>
                  <a:lnTo>
                    <a:pt x="3286" y="583"/>
                  </a:lnTo>
                  <a:lnTo>
                    <a:pt x="3150" y="447"/>
                  </a:lnTo>
                  <a:lnTo>
                    <a:pt x="3014" y="331"/>
                  </a:lnTo>
                  <a:lnTo>
                    <a:pt x="2858" y="233"/>
                  </a:lnTo>
                  <a:lnTo>
                    <a:pt x="2683" y="156"/>
                  </a:lnTo>
                  <a:lnTo>
                    <a:pt x="2508" y="97"/>
                  </a:lnTo>
                  <a:lnTo>
                    <a:pt x="2314" y="39"/>
                  </a:lnTo>
                  <a:lnTo>
                    <a:pt x="2119" y="19"/>
                  </a:lnTo>
                  <a:lnTo>
                    <a:pt x="1925" y="0"/>
                  </a:lnTo>
                  <a:lnTo>
                    <a:pt x="1925" y="0"/>
                  </a:lnTo>
                  <a:lnTo>
                    <a:pt x="1731" y="19"/>
                  </a:lnTo>
                  <a:lnTo>
                    <a:pt x="1536" y="39"/>
                  </a:lnTo>
                  <a:lnTo>
                    <a:pt x="1361" y="97"/>
                  </a:lnTo>
                  <a:lnTo>
                    <a:pt x="1167" y="156"/>
                  </a:lnTo>
                  <a:lnTo>
                    <a:pt x="1011" y="233"/>
                  </a:lnTo>
                  <a:lnTo>
                    <a:pt x="856" y="331"/>
                  </a:lnTo>
                  <a:lnTo>
                    <a:pt x="700" y="447"/>
                  </a:lnTo>
                  <a:lnTo>
                    <a:pt x="564" y="583"/>
                  </a:lnTo>
                  <a:lnTo>
                    <a:pt x="447" y="719"/>
                  </a:lnTo>
                  <a:lnTo>
                    <a:pt x="331" y="855"/>
                  </a:lnTo>
                  <a:lnTo>
                    <a:pt x="234" y="1011"/>
                  </a:lnTo>
                  <a:lnTo>
                    <a:pt x="156" y="1186"/>
                  </a:lnTo>
                  <a:lnTo>
                    <a:pt x="78" y="1361"/>
                  </a:lnTo>
                  <a:lnTo>
                    <a:pt x="39" y="1555"/>
                  </a:lnTo>
                  <a:lnTo>
                    <a:pt x="0" y="1750"/>
                  </a:lnTo>
                  <a:lnTo>
                    <a:pt x="0" y="19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2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extrusionOk="0">
                  <a:moveTo>
                    <a:pt x="1031" y="0"/>
                  </a:move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2"/>
            <p:cNvSpPr/>
            <p:nvPr/>
          </p:nvSpPr>
          <p:spPr>
            <a:xfrm>
              <a:off x="4067042" y="-259420"/>
              <a:ext cx="71231" cy="70605"/>
            </a:xfrm>
            <a:custGeom>
              <a:avLst/>
              <a:gdLst/>
              <a:ahLst/>
              <a:cxnLst/>
              <a:rect l="l" t="t" r="r" b="b"/>
              <a:pathLst>
                <a:path w="2295" h="2275" fill="none" extrusionOk="0">
                  <a:moveTo>
                    <a:pt x="1148" y="0"/>
                  </a:moveTo>
                  <a:lnTo>
                    <a:pt x="1148" y="0"/>
                  </a:lnTo>
                  <a:lnTo>
                    <a:pt x="1031" y="0"/>
                  </a:lnTo>
                  <a:lnTo>
                    <a:pt x="915" y="20"/>
                  </a:lnTo>
                  <a:lnTo>
                    <a:pt x="701" y="97"/>
                  </a:lnTo>
                  <a:lnTo>
                    <a:pt x="506" y="195"/>
                  </a:lnTo>
                  <a:lnTo>
                    <a:pt x="351" y="331"/>
                  </a:lnTo>
                  <a:lnTo>
                    <a:pt x="195" y="506"/>
                  </a:lnTo>
                  <a:lnTo>
                    <a:pt x="98" y="700"/>
                  </a:lnTo>
                  <a:lnTo>
                    <a:pt x="40" y="914"/>
                  </a:lnTo>
                  <a:lnTo>
                    <a:pt x="20" y="1030"/>
                  </a:lnTo>
                  <a:lnTo>
                    <a:pt x="1" y="1147"/>
                  </a:lnTo>
                  <a:lnTo>
                    <a:pt x="1" y="1147"/>
                  </a:lnTo>
                  <a:lnTo>
                    <a:pt x="20" y="1264"/>
                  </a:lnTo>
                  <a:lnTo>
                    <a:pt x="40" y="1380"/>
                  </a:lnTo>
                  <a:lnTo>
                    <a:pt x="98" y="1594"/>
                  </a:lnTo>
                  <a:lnTo>
                    <a:pt x="195" y="1789"/>
                  </a:lnTo>
                  <a:lnTo>
                    <a:pt x="351" y="1944"/>
                  </a:lnTo>
                  <a:lnTo>
                    <a:pt x="506" y="2080"/>
                  </a:lnTo>
                  <a:lnTo>
                    <a:pt x="701" y="2197"/>
                  </a:lnTo>
                  <a:lnTo>
                    <a:pt x="915" y="2255"/>
                  </a:lnTo>
                  <a:lnTo>
                    <a:pt x="1031" y="2275"/>
                  </a:lnTo>
                  <a:lnTo>
                    <a:pt x="1148" y="2275"/>
                  </a:lnTo>
                  <a:lnTo>
                    <a:pt x="1148" y="2275"/>
                  </a:lnTo>
                  <a:lnTo>
                    <a:pt x="1265" y="2275"/>
                  </a:lnTo>
                  <a:lnTo>
                    <a:pt x="1381" y="2255"/>
                  </a:lnTo>
                  <a:lnTo>
                    <a:pt x="1595" y="2197"/>
                  </a:lnTo>
                  <a:lnTo>
                    <a:pt x="1789" y="2080"/>
                  </a:lnTo>
                  <a:lnTo>
                    <a:pt x="1964" y="1944"/>
                  </a:lnTo>
                  <a:lnTo>
                    <a:pt x="2101" y="1789"/>
                  </a:lnTo>
                  <a:lnTo>
                    <a:pt x="2198" y="1594"/>
                  </a:lnTo>
                  <a:lnTo>
                    <a:pt x="2275" y="1380"/>
                  </a:lnTo>
                  <a:lnTo>
                    <a:pt x="2295" y="1264"/>
                  </a:lnTo>
                  <a:lnTo>
                    <a:pt x="2295" y="1147"/>
                  </a:lnTo>
                  <a:lnTo>
                    <a:pt x="2295" y="1147"/>
                  </a:lnTo>
                  <a:lnTo>
                    <a:pt x="2295" y="1030"/>
                  </a:lnTo>
                  <a:lnTo>
                    <a:pt x="2275" y="914"/>
                  </a:lnTo>
                  <a:lnTo>
                    <a:pt x="2198" y="700"/>
                  </a:lnTo>
                  <a:lnTo>
                    <a:pt x="2101" y="506"/>
                  </a:lnTo>
                  <a:lnTo>
                    <a:pt x="1964" y="331"/>
                  </a:lnTo>
                  <a:lnTo>
                    <a:pt x="1789" y="195"/>
                  </a:lnTo>
                  <a:lnTo>
                    <a:pt x="1595" y="97"/>
                  </a:lnTo>
                  <a:lnTo>
                    <a:pt x="1381" y="20"/>
                  </a:lnTo>
                  <a:lnTo>
                    <a:pt x="1265" y="0"/>
                  </a:lnTo>
                  <a:lnTo>
                    <a:pt x="114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2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extrusionOk="0">
                  <a:moveTo>
                    <a:pt x="311" y="0"/>
                  </a:move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2"/>
            <p:cNvSpPr/>
            <p:nvPr/>
          </p:nvSpPr>
          <p:spPr>
            <a:xfrm>
              <a:off x="3054015" y="-459137"/>
              <a:ext cx="217231" cy="104402"/>
            </a:xfrm>
            <a:custGeom>
              <a:avLst/>
              <a:gdLst/>
              <a:ahLst/>
              <a:cxnLst/>
              <a:rect l="l" t="t" r="r" b="b"/>
              <a:pathLst>
                <a:path w="6999" h="3364" fill="none" extrusionOk="0">
                  <a:moveTo>
                    <a:pt x="6999" y="739"/>
                  </a:moveTo>
                  <a:lnTo>
                    <a:pt x="311" y="0"/>
                  </a:lnTo>
                  <a:lnTo>
                    <a:pt x="311" y="0"/>
                  </a:lnTo>
                  <a:lnTo>
                    <a:pt x="214" y="20"/>
                  </a:lnTo>
                  <a:lnTo>
                    <a:pt x="117" y="59"/>
                  </a:lnTo>
                  <a:lnTo>
                    <a:pt x="59" y="117"/>
                  </a:lnTo>
                  <a:lnTo>
                    <a:pt x="20" y="195"/>
                  </a:lnTo>
                  <a:lnTo>
                    <a:pt x="0" y="292"/>
                  </a:lnTo>
                  <a:lnTo>
                    <a:pt x="20" y="389"/>
                  </a:lnTo>
                  <a:lnTo>
                    <a:pt x="59" y="467"/>
                  </a:lnTo>
                  <a:lnTo>
                    <a:pt x="156" y="545"/>
                  </a:lnTo>
                  <a:lnTo>
                    <a:pt x="5171" y="3364"/>
                  </a:lnTo>
                  <a:lnTo>
                    <a:pt x="6999" y="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2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extrusionOk="0">
                  <a:moveTo>
                    <a:pt x="759" y="0"/>
                  </a:move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2"/>
            <p:cNvSpPr/>
            <p:nvPr/>
          </p:nvSpPr>
          <p:spPr>
            <a:xfrm>
              <a:off x="3163822" y="-445264"/>
              <a:ext cx="41652" cy="68215"/>
            </a:xfrm>
            <a:custGeom>
              <a:avLst/>
              <a:gdLst/>
              <a:ahLst/>
              <a:cxnLst/>
              <a:rect l="l" t="t" r="r" b="b"/>
              <a:pathLst>
                <a:path w="1342" h="2198" fill="none" extrusionOk="0">
                  <a:moveTo>
                    <a:pt x="759" y="0"/>
                  </a:moveTo>
                  <a:lnTo>
                    <a:pt x="759" y="0"/>
                  </a:lnTo>
                  <a:lnTo>
                    <a:pt x="525" y="467"/>
                  </a:lnTo>
                  <a:lnTo>
                    <a:pt x="311" y="953"/>
                  </a:lnTo>
                  <a:lnTo>
                    <a:pt x="137" y="1458"/>
                  </a:lnTo>
                  <a:lnTo>
                    <a:pt x="0" y="1983"/>
                  </a:lnTo>
                  <a:lnTo>
                    <a:pt x="370" y="2197"/>
                  </a:lnTo>
                  <a:lnTo>
                    <a:pt x="370" y="2197"/>
                  </a:lnTo>
                  <a:lnTo>
                    <a:pt x="448" y="1906"/>
                  </a:lnTo>
                  <a:lnTo>
                    <a:pt x="545" y="1633"/>
                  </a:lnTo>
                  <a:lnTo>
                    <a:pt x="661" y="1342"/>
                  </a:lnTo>
                  <a:lnTo>
                    <a:pt x="778" y="1070"/>
                  </a:lnTo>
                  <a:lnTo>
                    <a:pt x="895" y="817"/>
                  </a:lnTo>
                  <a:lnTo>
                    <a:pt x="1031" y="564"/>
                  </a:lnTo>
                  <a:lnTo>
                    <a:pt x="1186" y="311"/>
                  </a:lnTo>
                  <a:lnTo>
                    <a:pt x="1342" y="59"/>
                  </a:lnTo>
                  <a:lnTo>
                    <a:pt x="7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2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extrusionOk="0">
                  <a:moveTo>
                    <a:pt x="6669" y="0"/>
                  </a:moveTo>
                  <a:lnTo>
                    <a:pt x="1" y="739"/>
                  </a:lnTo>
                  <a:lnTo>
                    <a:pt x="1809" y="3364"/>
                  </a:lnTo>
                  <a:lnTo>
                    <a:pt x="6844" y="545"/>
                  </a:lnTo>
                  <a:lnTo>
                    <a:pt x="6922" y="467"/>
                  </a:lnTo>
                  <a:lnTo>
                    <a:pt x="6980" y="389"/>
                  </a:lnTo>
                  <a:lnTo>
                    <a:pt x="7000" y="292"/>
                  </a:lnTo>
                  <a:lnTo>
                    <a:pt x="6980" y="195"/>
                  </a:lnTo>
                  <a:lnTo>
                    <a:pt x="6941" y="117"/>
                  </a:lnTo>
                  <a:lnTo>
                    <a:pt x="6863" y="59"/>
                  </a:lnTo>
                  <a:lnTo>
                    <a:pt x="6786" y="2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2"/>
            <p:cNvSpPr/>
            <p:nvPr/>
          </p:nvSpPr>
          <p:spPr>
            <a:xfrm>
              <a:off x="3468506" y="-459137"/>
              <a:ext cx="217263" cy="104402"/>
            </a:xfrm>
            <a:custGeom>
              <a:avLst/>
              <a:gdLst/>
              <a:ahLst/>
              <a:cxnLst/>
              <a:rect l="l" t="t" r="r" b="b"/>
              <a:pathLst>
                <a:path w="7000" h="3364" fill="none" extrusionOk="0">
                  <a:moveTo>
                    <a:pt x="1" y="739"/>
                  </a:moveTo>
                  <a:lnTo>
                    <a:pt x="6669" y="0"/>
                  </a:lnTo>
                  <a:lnTo>
                    <a:pt x="6669" y="0"/>
                  </a:lnTo>
                  <a:lnTo>
                    <a:pt x="6786" y="20"/>
                  </a:lnTo>
                  <a:lnTo>
                    <a:pt x="6863" y="59"/>
                  </a:lnTo>
                  <a:lnTo>
                    <a:pt x="6941" y="117"/>
                  </a:lnTo>
                  <a:lnTo>
                    <a:pt x="6980" y="195"/>
                  </a:lnTo>
                  <a:lnTo>
                    <a:pt x="7000" y="292"/>
                  </a:lnTo>
                  <a:lnTo>
                    <a:pt x="6980" y="389"/>
                  </a:lnTo>
                  <a:lnTo>
                    <a:pt x="6922" y="467"/>
                  </a:lnTo>
                  <a:lnTo>
                    <a:pt x="6844" y="545"/>
                  </a:lnTo>
                  <a:lnTo>
                    <a:pt x="1809" y="3364"/>
                  </a:lnTo>
                  <a:lnTo>
                    <a:pt x="1" y="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2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extrusionOk="0">
                  <a:moveTo>
                    <a:pt x="817" y="0"/>
                  </a:move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2"/>
            <p:cNvSpPr/>
            <p:nvPr/>
          </p:nvSpPr>
          <p:spPr>
            <a:xfrm>
              <a:off x="3526451" y="-445264"/>
              <a:ext cx="49505" cy="72436"/>
            </a:xfrm>
            <a:custGeom>
              <a:avLst/>
              <a:gdLst/>
              <a:ahLst/>
              <a:cxnLst/>
              <a:rect l="l" t="t" r="r" b="b"/>
              <a:pathLst>
                <a:path w="1595" h="2334" fill="none" extrusionOk="0">
                  <a:moveTo>
                    <a:pt x="817" y="0"/>
                  </a:moveTo>
                  <a:lnTo>
                    <a:pt x="0" y="98"/>
                  </a:lnTo>
                  <a:lnTo>
                    <a:pt x="0" y="98"/>
                  </a:lnTo>
                  <a:lnTo>
                    <a:pt x="175" y="350"/>
                  </a:lnTo>
                  <a:lnTo>
                    <a:pt x="331" y="603"/>
                  </a:lnTo>
                  <a:lnTo>
                    <a:pt x="467" y="875"/>
                  </a:lnTo>
                  <a:lnTo>
                    <a:pt x="603" y="1147"/>
                  </a:lnTo>
                  <a:lnTo>
                    <a:pt x="720" y="1439"/>
                  </a:lnTo>
                  <a:lnTo>
                    <a:pt x="817" y="1731"/>
                  </a:lnTo>
                  <a:lnTo>
                    <a:pt x="914" y="2022"/>
                  </a:lnTo>
                  <a:lnTo>
                    <a:pt x="992" y="2333"/>
                  </a:lnTo>
                  <a:lnTo>
                    <a:pt x="1594" y="1983"/>
                  </a:lnTo>
                  <a:lnTo>
                    <a:pt x="1594" y="1983"/>
                  </a:lnTo>
                  <a:lnTo>
                    <a:pt x="1458" y="1458"/>
                  </a:lnTo>
                  <a:lnTo>
                    <a:pt x="1283" y="953"/>
                  </a:lnTo>
                  <a:lnTo>
                    <a:pt x="1069" y="467"/>
                  </a:lnTo>
                  <a:lnTo>
                    <a:pt x="8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2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rgbClr val="DAE2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2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2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extrusionOk="0">
                  <a:moveTo>
                    <a:pt x="6358" y="1"/>
                  </a:moveTo>
                  <a:lnTo>
                    <a:pt x="6028" y="20"/>
                  </a:lnTo>
                  <a:lnTo>
                    <a:pt x="5697" y="40"/>
                  </a:lnTo>
                  <a:lnTo>
                    <a:pt x="5386" y="79"/>
                  </a:lnTo>
                  <a:lnTo>
                    <a:pt x="5075" y="137"/>
                  </a:lnTo>
                  <a:lnTo>
                    <a:pt x="4764" y="215"/>
                  </a:lnTo>
                  <a:lnTo>
                    <a:pt x="4453" y="312"/>
                  </a:lnTo>
                  <a:lnTo>
                    <a:pt x="4161" y="409"/>
                  </a:lnTo>
                  <a:lnTo>
                    <a:pt x="3870" y="526"/>
                  </a:lnTo>
                  <a:lnTo>
                    <a:pt x="3597" y="662"/>
                  </a:lnTo>
                  <a:lnTo>
                    <a:pt x="3325" y="817"/>
                  </a:lnTo>
                  <a:lnTo>
                    <a:pt x="3053" y="973"/>
                  </a:lnTo>
                  <a:lnTo>
                    <a:pt x="2800" y="1148"/>
                  </a:lnTo>
                  <a:lnTo>
                    <a:pt x="2548" y="1323"/>
                  </a:lnTo>
                  <a:lnTo>
                    <a:pt x="2314" y="1537"/>
                  </a:lnTo>
                  <a:lnTo>
                    <a:pt x="2081" y="1731"/>
                  </a:lnTo>
                  <a:lnTo>
                    <a:pt x="1848" y="1964"/>
                  </a:lnTo>
                  <a:lnTo>
                    <a:pt x="1653" y="2198"/>
                  </a:lnTo>
                  <a:lnTo>
                    <a:pt x="1440" y="2431"/>
                  </a:lnTo>
                  <a:lnTo>
                    <a:pt x="1265" y="2684"/>
                  </a:lnTo>
                  <a:lnTo>
                    <a:pt x="1070" y="2956"/>
                  </a:lnTo>
                  <a:lnTo>
                    <a:pt x="915" y="3228"/>
                  </a:lnTo>
                  <a:lnTo>
                    <a:pt x="759" y="3500"/>
                  </a:lnTo>
                  <a:lnTo>
                    <a:pt x="623" y="3792"/>
                  </a:lnTo>
                  <a:lnTo>
                    <a:pt x="487" y="4083"/>
                  </a:lnTo>
                  <a:lnTo>
                    <a:pt x="370" y="4394"/>
                  </a:lnTo>
                  <a:lnTo>
                    <a:pt x="273" y="4705"/>
                  </a:lnTo>
                  <a:lnTo>
                    <a:pt x="195" y="5016"/>
                  </a:lnTo>
                  <a:lnTo>
                    <a:pt x="118" y="5327"/>
                  </a:lnTo>
                  <a:lnTo>
                    <a:pt x="59" y="5658"/>
                  </a:lnTo>
                  <a:lnTo>
                    <a:pt x="20" y="6008"/>
                  </a:lnTo>
                  <a:lnTo>
                    <a:pt x="1" y="6338"/>
                  </a:lnTo>
                  <a:lnTo>
                    <a:pt x="1" y="6688"/>
                  </a:lnTo>
                  <a:lnTo>
                    <a:pt x="1" y="7019"/>
                  </a:lnTo>
                  <a:lnTo>
                    <a:pt x="20" y="7369"/>
                  </a:lnTo>
                  <a:lnTo>
                    <a:pt x="59" y="7719"/>
                  </a:lnTo>
                  <a:lnTo>
                    <a:pt x="118" y="8049"/>
                  </a:lnTo>
                  <a:lnTo>
                    <a:pt x="195" y="8380"/>
                  </a:lnTo>
                  <a:lnTo>
                    <a:pt x="273" y="8710"/>
                  </a:lnTo>
                  <a:lnTo>
                    <a:pt x="370" y="9041"/>
                  </a:lnTo>
                  <a:lnTo>
                    <a:pt x="487" y="9371"/>
                  </a:lnTo>
                  <a:lnTo>
                    <a:pt x="623" y="9682"/>
                  </a:lnTo>
                  <a:lnTo>
                    <a:pt x="759" y="9993"/>
                  </a:lnTo>
                  <a:lnTo>
                    <a:pt x="915" y="10304"/>
                  </a:lnTo>
                  <a:lnTo>
                    <a:pt x="1070" y="10596"/>
                  </a:lnTo>
                  <a:lnTo>
                    <a:pt x="1265" y="10887"/>
                  </a:lnTo>
                  <a:lnTo>
                    <a:pt x="1440" y="11160"/>
                  </a:lnTo>
                  <a:lnTo>
                    <a:pt x="1653" y="11432"/>
                  </a:lnTo>
                  <a:lnTo>
                    <a:pt x="1848" y="11685"/>
                  </a:lnTo>
                  <a:lnTo>
                    <a:pt x="2081" y="11937"/>
                  </a:lnTo>
                  <a:lnTo>
                    <a:pt x="2314" y="12171"/>
                  </a:lnTo>
                  <a:lnTo>
                    <a:pt x="2548" y="12384"/>
                  </a:lnTo>
                  <a:lnTo>
                    <a:pt x="2800" y="12598"/>
                  </a:lnTo>
                  <a:lnTo>
                    <a:pt x="3053" y="12812"/>
                  </a:lnTo>
                  <a:lnTo>
                    <a:pt x="3325" y="12987"/>
                  </a:lnTo>
                  <a:lnTo>
                    <a:pt x="3597" y="13162"/>
                  </a:lnTo>
                  <a:lnTo>
                    <a:pt x="3870" y="13318"/>
                  </a:lnTo>
                  <a:lnTo>
                    <a:pt x="4161" y="13454"/>
                  </a:lnTo>
                  <a:lnTo>
                    <a:pt x="4453" y="13570"/>
                  </a:lnTo>
                  <a:lnTo>
                    <a:pt x="4764" y="13687"/>
                  </a:lnTo>
                  <a:lnTo>
                    <a:pt x="5075" y="13765"/>
                  </a:lnTo>
                  <a:lnTo>
                    <a:pt x="5386" y="13842"/>
                  </a:lnTo>
                  <a:lnTo>
                    <a:pt x="5697" y="13881"/>
                  </a:lnTo>
                  <a:lnTo>
                    <a:pt x="6028" y="13920"/>
                  </a:lnTo>
                  <a:lnTo>
                    <a:pt x="6689" y="13920"/>
                  </a:lnTo>
                  <a:lnTo>
                    <a:pt x="7000" y="13881"/>
                  </a:lnTo>
                  <a:lnTo>
                    <a:pt x="7330" y="13842"/>
                  </a:lnTo>
                  <a:lnTo>
                    <a:pt x="7641" y="13765"/>
                  </a:lnTo>
                  <a:lnTo>
                    <a:pt x="7933" y="13687"/>
                  </a:lnTo>
                  <a:lnTo>
                    <a:pt x="8244" y="13570"/>
                  </a:lnTo>
                  <a:lnTo>
                    <a:pt x="8535" y="13454"/>
                  </a:lnTo>
                  <a:lnTo>
                    <a:pt x="8827" y="13318"/>
                  </a:lnTo>
                  <a:lnTo>
                    <a:pt x="9119" y="13162"/>
                  </a:lnTo>
                  <a:lnTo>
                    <a:pt x="9391" y="12987"/>
                  </a:lnTo>
                  <a:lnTo>
                    <a:pt x="9643" y="12812"/>
                  </a:lnTo>
                  <a:lnTo>
                    <a:pt x="9916" y="12598"/>
                  </a:lnTo>
                  <a:lnTo>
                    <a:pt x="10149" y="12384"/>
                  </a:lnTo>
                  <a:lnTo>
                    <a:pt x="10402" y="12171"/>
                  </a:lnTo>
                  <a:lnTo>
                    <a:pt x="10635" y="11937"/>
                  </a:lnTo>
                  <a:lnTo>
                    <a:pt x="10849" y="11685"/>
                  </a:lnTo>
                  <a:lnTo>
                    <a:pt x="11063" y="11432"/>
                  </a:lnTo>
                  <a:lnTo>
                    <a:pt x="11257" y="11160"/>
                  </a:lnTo>
                  <a:lnTo>
                    <a:pt x="11451" y="10887"/>
                  </a:lnTo>
                  <a:lnTo>
                    <a:pt x="11626" y="10596"/>
                  </a:lnTo>
                  <a:lnTo>
                    <a:pt x="11782" y="10304"/>
                  </a:lnTo>
                  <a:lnTo>
                    <a:pt x="11937" y="9993"/>
                  </a:lnTo>
                  <a:lnTo>
                    <a:pt x="12093" y="9682"/>
                  </a:lnTo>
                  <a:lnTo>
                    <a:pt x="12210" y="9371"/>
                  </a:lnTo>
                  <a:lnTo>
                    <a:pt x="12326" y="9041"/>
                  </a:lnTo>
                  <a:lnTo>
                    <a:pt x="12423" y="8710"/>
                  </a:lnTo>
                  <a:lnTo>
                    <a:pt x="12521" y="8380"/>
                  </a:lnTo>
                  <a:lnTo>
                    <a:pt x="12579" y="8049"/>
                  </a:lnTo>
                  <a:lnTo>
                    <a:pt x="12637" y="7719"/>
                  </a:lnTo>
                  <a:lnTo>
                    <a:pt x="12676" y="7369"/>
                  </a:lnTo>
                  <a:lnTo>
                    <a:pt x="12696" y="7019"/>
                  </a:lnTo>
                  <a:lnTo>
                    <a:pt x="12715" y="6688"/>
                  </a:lnTo>
                  <a:lnTo>
                    <a:pt x="12696" y="6338"/>
                  </a:lnTo>
                  <a:lnTo>
                    <a:pt x="12676" y="6008"/>
                  </a:lnTo>
                  <a:lnTo>
                    <a:pt x="12637" y="5658"/>
                  </a:lnTo>
                  <a:lnTo>
                    <a:pt x="12579" y="5327"/>
                  </a:lnTo>
                  <a:lnTo>
                    <a:pt x="12521" y="5016"/>
                  </a:lnTo>
                  <a:lnTo>
                    <a:pt x="12423" y="4705"/>
                  </a:lnTo>
                  <a:lnTo>
                    <a:pt x="12326" y="4394"/>
                  </a:lnTo>
                  <a:lnTo>
                    <a:pt x="12210" y="4083"/>
                  </a:lnTo>
                  <a:lnTo>
                    <a:pt x="12093" y="3792"/>
                  </a:lnTo>
                  <a:lnTo>
                    <a:pt x="11937" y="3500"/>
                  </a:lnTo>
                  <a:lnTo>
                    <a:pt x="11782" y="3228"/>
                  </a:lnTo>
                  <a:lnTo>
                    <a:pt x="11626" y="2956"/>
                  </a:lnTo>
                  <a:lnTo>
                    <a:pt x="11451" y="2684"/>
                  </a:lnTo>
                  <a:lnTo>
                    <a:pt x="11257" y="2431"/>
                  </a:lnTo>
                  <a:lnTo>
                    <a:pt x="11063" y="2198"/>
                  </a:lnTo>
                  <a:lnTo>
                    <a:pt x="10849" y="1964"/>
                  </a:lnTo>
                  <a:lnTo>
                    <a:pt x="10635" y="1731"/>
                  </a:lnTo>
                  <a:lnTo>
                    <a:pt x="10402" y="1537"/>
                  </a:lnTo>
                  <a:lnTo>
                    <a:pt x="10149" y="1323"/>
                  </a:lnTo>
                  <a:lnTo>
                    <a:pt x="9916" y="1148"/>
                  </a:lnTo>
                  <a:lnTo>
                    <a:pt x="9643" y="973"/>
                  </a:lnTo>
                  <a:lnTo>
                    <a:pt x="9391" y="817"/>
                  </a:lnTo>
                  <a:lnTo>
                    <a:pt x="9119" y="662"/>
                  </a:lnTo>
                  <a:lnTo>
                    <a:pt x="8827" y="526"/>
                  </a:lnTo>
                  <a:lnTo>
                    <a:pt x="8535" y="409"/>
                  </a:lnTo>
                  <a:lnTo>
                    <a:pt x="8244" y="312"/>
                  </a:lnTo>
                  <a:lnTo>
                    <a:pt x="7933" y="215"/>
                  </a:lnTo>
                  <a:lnTo>
                    <a:pt x="7641" y="137"/>
                  </a:lnTo>
                  <a:lnTo>
                    <a:pt x="7330" y="79"/>
                  </a:lnTo>
                  <a:lnTo>
                    <a:pt x="7000" y="40"/>
                  </a:lnTo>
                  <a:lnTo>
                    <a:pt x="6689" y="20"/>
                  </a:lnTo>
                  <a:lnTo>
                    <a:pt x="6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2"/>
            <p:cNvSpPr/>
            <p:nvPr/>
          </p:nvSpPr>
          <p:spPr>
            <a:xfrm>
              <a:off x="3168632" y="-529744"/>
              <a:ext cx="394673" cy="432038"/>
            </a:xfrm>
            <a:custGeom>
              <a:avLst/>
              <a:gdLst/>
              <a:ahLst/>
              <a:cxnLst/>
              <a:rect l="l" t="t" r="r" b="b"/>
              <a:pathLst>
                <a:path w="12716" h="13921" fill="none" extrusionOk="0">
                  <a:moveTo>
                    <a:pt x="12715" y="6688"/>
                  </a:moveTo>
                  <a:lnTo>
                    <a:pt x="12715" y="6688"/>
                  </a:lnTo>
                  <a:lnTo>
                    <a:pt x="12696" y="7019"/>
                  </a:lnTo>
                  <a:lnTo>
                    <a:pt x="12676" y="7369"/>
                  </a:lnTo>
                  <a:lnTo>
                    <a:pt x="12637" y="7719"/>
                  </a:lnTo>
                  <a:lnTo>
                    <a:pt x="12579" y="8049"/>
                  </a:lnTo>
                  <a:lnTo>
                    <a:pt x="12521" y="8380"/>
                  </a:lnTo>
                  <a:lnTo>
                    <a:pt x="12423" y="8710"/>
                  </a:lnTo>
                  <a:lnTo>
                    <a:pt x="12326" y="9041"/>
                  </a:lnTo>
                  <a:lnTo>
                    <a:pt x="12210" y="9371"/>
                  </a:lnTo>
                  <a:lnTo>
                    <a:pt x="12093" y="9682"/>
                  </a:lnTo>
                  <a:lnTo>
                    <a:pt x="11937" y="9993"/>
                  </a:lnTo>
                  <a:lnTo>
                    <a:pt x="11782" y="10304"/>
                  </a:lnTo>
                  <a:lnTo>
                    <a:pt x="11626" y="10596"/>
                  </a:lnTo>
                  <a:lnTo>
                    <a:pt x="11451" y="10887"/>
                  </a:lnTo>
                  <a:lnTo>
                    <a:pt x="11257" y="11160"/>
                  </a:lnTo>
                  <a:lnTo>
                    <a:pt x="11063" y="11432"/>
                  </a:lnTo>
                  <a:lnTo>
                    <a:pt x="10849" y="11685"/>
                  </a:lnTo>
                  <a:lnTo>
                    <a:pt x="10635" y="11937"/>
                  </a:lnTo>
                  <a:lnTo>
                    <a:pt x="10402" y="12171"/>
                  </a:lnTo>
                  <a:lnTo>
                    <a:pt x="10149" y="12384"/>
                  </a:lnTo>
                  <a:lnTo>
                    <a:pt x="9916" y="12598"/>
                  </a:lnTo>
                  <a:lnTo>
                    <a:pt x="9643" y="12812"/>
                  </a:lnTo>
                  <a:lnTo>
                    <a:pt x="9391" y="12987"/>
                  </a:lnTo>
                  <a:lnTo>
                    <a:pt x="9119" y="13162"/>
                  </a:lnTo>
                  <a:lnTo>
                    <a:pt x="8827" y="13318"/>
                  </a:lnTo>
                  <a:lnTo>
                    <a:pt x="8535" y="13454"/>
                  </a:lnTo>
                  <a:lnTo>
                    <a:pt x="8244" y="13570"/>
                  </a:lnTo>
                  <a:lnTo>
                    <a:pt x="7933" y="13687"/>
                  </a:lnTo>
                  <a:lnTo>
                    <a:pt x="7641" y="13765"/>
                  </a:lnTo>
                  <a:lnTo>
                    <a:pt x="7330" y="13842"/>
                  </a:lnTo>
                  <a:lnTo>
                    <a:pt x="7000" y="13881"/>
                  </a:lnTo>
                  <a:lnTo>
                    <a:pt x="6689" y="13920"/>
                  </a:lnTo>
                  <a:lnTo>
                    <a:pt x="6358" y="13920"/>
                  </a:lnTo>
                  <a:lnTo>
                    <a:pt x="6358" y="13920"/>
                  </a:lnTo>
                  <a:lnTo>
                    <a:pt x="6028" y="13920"/>
                  </a:lnTo>
                  <a:lnTo>
                    <a:pt x="5697" y="13881"/>
                  </a:lnTo>
                  <a:lnTo>
                    <a:pt x="5386" y="13842"/>
                  </a:lnTo>
                  <a:lnTo>
                    <a:pt x="5075" y="13765"/>
                  </a:lnTo>
                  <a:lnTo>
                    <a:pt x="4764" y="13687"/>
                  </a:lnTo>
                  <a:lnTo>
                    <a:pt x="4453" y="13570"/>
                  </a:lnTo>
                  <a:lnTo>
                    <a:pt x="4161" y="13454"/>
                  </a:lnTo>
                  <a:lnTo>
                    <a:pt x="3870" y="13318"/>
                  </a:lnTo>
                  <a:lnTo>
                    <a:pt x="3597" y="13162"/>
                  </a:lnTo>
                  <a:lnTo>
                    <a:pt x="3325" y="12987"/>
                  </a:lnTo>
                  <a:lnTo>
                    <a:pt x="3053" y="12812"/>
                  </a:lnTo>
                  <a:lnTo>
                    <a:pt x="2800" y="12598"/>
                  </a:lnTo>
                  <a:lnTo>
                    <a:pt x="2548" y="12384"/>
                  </a:lnTo>
                  <a:lnTo>
                    <a:pt x="2314" y="12171"/>
                  </a:lnTo>
                  <a:lnTo>
                    <a:pt x="2081" y="11937"/>
                  </a:lnTo>
                  <a:lnTo>
                    <a:pt x="1848" y="11685"/>
                  </a:lnTo>
                  <a:lnTo>
                    <a:pt x="1653" y="11432"/>
                  </a:lnTo>
                  <a:lnTo>
                    <a:pt x="1440" y="11160"/>
                  </a:lnTo>
                  <a:lnTo>
                    <a:pt x="1265" y="10887"/>
                  </a:lnTo>
                  <a:lnTo>
                    <a:pt x="1070" y="10596"/>
                  </a:lnTo>
                  <a:lnTo>
                    <a:pt x="915" y="10304"/>
                  </a:lnTo>
                  <a:lnTo>
                    <a:pt x="759" y="9993"/>
                  </a:lnTo>
                  <a:lnTo>
                    <a:pt x="623" y="9682"/>
                  </a:lnTo>
                  <a:lnTo>
                    <a:pt x="487" y="9371"/>
                  </a:lnTo>
                  <a:lnTo>
                    <a:pt x="370" y="9041"/>
                  </a:lnTo>
                  <a:lnTo>
                    <a:pt x="273" y="8710"/>
                  </a:lnTo>
                  <a:lnTo>
                    <a:pt x="195" y="8380"/>
                  </a:lnTo>
                  <a:lnTo>
                    <a:pt x="118" y="8049"/>
                  </a:lnTo>
                  <a:lnTo>
                    <a:pt x="59" y="7719"/>
                  </a:lnTo>
                  <a:lnTo>
                    <a:pt x="20" y="7369"/>
                  </a:lnTo>
                  <a:lnTo>
                    <a:pt x="1" y="7019"/>
                  </a:lnTo>
                  <a:lnTo>
                    <a:pt x="1" y="6688"/>
                  </a:lnTo>
                  <a:lnTo>
                    <a:pt x="1" y="6688"/>
                  </a:lnTo>
                  <a:lnTo>
                    <a:pt x="1" y="6338"/>
                  </a:lnTo>
                  <a:lnTo>
                    <a:pt x="20" y="6008"/>
                  </a:lnTo>
                  <a:lnTo>
                    <a:pt x="59" y="5658"/>
                  </a:lnTo>
                  <a:lnTo>
                    <a:pt x="118" y="5327"/>
                  </a:lnTo>
                  <a:lnTo>
                    <a:pt x="195" y="5016"/>
                  </a:lnTo>
                  <a:lnTo>
                    <a:pt x="273" y="4705"/>
                  </a:lnTo>
                  <a:lnTo>
                    <a:pt x="370" y="4394"/>
                  </a:lnTo>
                  <a:lnTo>
                    <a:pt x="487" y="4083"/>
                  </a:lnTo>
                  <a:lnTo>
                    <a:pt x="623" y="3792"/>
                  </a:lnTo>
                  <a:lnTo>
                    <a:pt x="759" y="3500"/>
                  </a:lnTo>
                  <a:lnTo>
                    <a:pt x="915" y="3228"/>
                  </a:lnTo>
                  <a:lnTo>
                    <a:pt x="1070" y="2956"/>
                  </a:lnTo>
                  <a:lnTo>
                    <a:pt x="1265" y="2684"/>
                  </a:lnTo>
                  <a:lnTo>
                    <a:pt x="1440" y="2431"/>
                  </a:lnTo>
                  <a:lnTo>
                    <a:pt x="1653" y="2198"/>
                  </a:lnTo>
                  <a:lnTo>
                    <a:pt x="1848" y="1964"/>
                  </a:lnTo>
                  <a:lnTo>
                    <a:pt x="2081" y="1731"/>
                  </a:lnTo>
                  <a:lnTo>
                    <a:pt x="2314" y="1537"/>
                  </a:lnTo>
                  <a:lnTo>
                    <a:pt x="2548" y="1323"/>
                  </a:lnTo>
                  <a:lnTo>
                    <a:pt x="2800" y="1148"/>
                  </a:lnTo>
                  <a:lnTo>
                    <a:pt x="3053" y="973"/>
                  </a:lnTo>
                  <a:lnTo>
                    <a:pt x="3325" y="817"/>
                  </a:lnTo>
                  <a:lnTo>
                    <a:pt x="3597" y="662"/>
                  </a:lnTo>
                  <a:lnTo>
                    <a:pt x="3870" y="526"/>
                  </a:lnTo>
                  <a:lnTo>
                    <a:pt x="4161" y="409"/>
                  </a:lnTo>
                  <a:lnTo>
                    <a:pt x="4453" y="312"/>
                  </a:lnTo>
                  <a:lnTo>
                    <a:pt x="4764" y="215"/>
                  </a:lnTo>
                  <a:lnTo>
                    <a:pt x="5075" y="137"/>
                  </a:lnTo>
                  <a:lnTo>
                    <a:pt x="5386" y="79"/>
                  </a:lnTo>
                  <a:lnTo>
                    <a:pt x="5697" y="40"/>
                  </a:lnTo>
                  <a:lnTo>
                    <a:pt x="6028" y="20"/>
                  </a:lnTo>
                  <a:lnTo>
                    <a:pt x="6358" y="1"/>
                  </a:lnTo>
                  <a:lnTo>
                    <a:pt x="6358" y="1"/>
                  </a:lnTo>
                  <a:lnTo>
                    <a:pt x="6689" y="20"/>
                  </a:lnTo>
                  <a:lnTo>
                    <a:pt x="7000" y="40"/>
                  </a:lnTo>
                  <a:lnTo>
                    <a:pt x="7330" y="79"/>
                  </a:lnTo>
                  <a:lnTo>
                    <a:pt x="7641" y="137"/>
                  </a:lnTo>
                  <a:lnTo>
                    <a:pt x="7933" y="215"/>
                  </a:lnTo>
                  <a:lnTo>
                    <a:pt x="8244" y="312"/>
                  </a:lnTo>
                  <a:lnTo>
                    <a:pt x="8535" y="409"/>
                  </a:lnTo>
                  <a:lnTo>
                    <a:pt x="8827" y="526"/>
                  </a:lnTo>
                  <a:lnTo>
                    <a:pt x="9119" y="662"/>
                  </a:lnTo>
                  <a:lnTo>
                    <a:pt x="9391" y="817"/>
                  </a:lnTo>
                  <a:lnTo>
                    <a:pt x="9643" y="973"/>
                  </a:lnTo>
                  <a:lnTo>
                    <a:pt x="9916" y="1148"/>
                  </a:lnTo>
                  <a:lnTo>
                    <a:pt x="10149" y="1323"/>
                  </a:lnTo>
                  <a:lnTo>
                    <a:pt x="10402" y="1537"/>
                  </a:lnTo>
                  <a:lnTo>
                    <a:pt x="10635" y="1731"/>
                  </a:lnTo>
                  <a:lnTo>
                    <a:pt x="10849" y="1964"/>
                  </a:lnTo>
                  <a:lnTo>
                    <a:pt x="11063" y="2198"/>
                  </a:lnTo>
                  <a:lnTo>
                    <a:pt x="11257" y="2431"/>
                  </a:lnTo>
                  <a:lnTo>
                    <a:pt x="11451" y="2684"/>
                  </a:lnTo>
                  <a:lnTo>
                    <a:pt x="11626" y="2956"/>
                  </a:lnTo>
                  <a:lnTo>
                    <a:pt x="11782" y="3228"/>
                  </a:lnTo>
                  <a:lnTo>
                    <a:pt x="11937" y="3500"/>
                  </a:lnTo>
                  <a:lnTo>
                    <a:pt x="12093" y="3792"/>
                  </a:lnTo>
                  <a:lnTo>
                    <a:pt x="12210" y="4083"/>
                  </a:lnTo>
                  <a:lnTo>
                    <a:pt x="12326" y="4394"/>
                  </a:lnTo>
                  <a:lnTo>
                    <a:pt x="12423" y="4705"/>
                  </a:lnTo>
                  <a:lnTo>
                    <a:pt x="12521" y="5016"/>
                  </a:lnTo>
                  <a:lnTo>
                    <a:pt x="12579" y="5327"/>
                  </a:lnTo>
                  <a:lnTo>
                    <a:pt x="12637" y="5658"/>
                  </a:lnTo>
                  <a:lnTo>
                    <a:pt x="12676" y="6008"/>
                  </a:lnTo>
                  <a:lnTo>
                    <a:pt x="12696" y="6338"/>
                  </a:lnTo>
                  <a:lnTo>
                    <a:pt x="12715" y="6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2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extrusionOk="0">
                  <a:moveTo>
                    <a:pt x="1206" y="0"/>
                  </a:move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2"/>
            <p:cNvSpPr/>
            <p:nvPr/>
          </p:nvSpPr>
          <p:spPr>
            <a:xfrm>
              <a:off x="3215094" y="-400603"/>
              <a:ext cx="301747" cy="71815"/>
            </a:xfrm>
            <a:custGeom>
              <a:avLst/>
              <a:gdLst/>
              <a:ahLst/>
              <a:cxnLst/>
              <a:rect l="l" t="t" r="r" b="b"/>
              <a:pathLst>
                <a:path w="9722" h="2314" fill="none" extrusionOk="0">
                  <a:moveTo>
                    <a:pt x="9663" y="1555"/>
                  </a:moveTo>
                  <a:lnTo>
                    <a:pt x="8769" y="156"/>
                  </a:lnTo>
                  <a:lnTo>
                    <a:pt x="8769" y="156"/>
                  </a:lnTo>
                  <a:lnTo>
                    <a:pt x="8710" y="78"/>
                  </a:lnTo>
                  <a:lnTo>
                    <a:pt x="8613" y="19"/>
                  </a:lnTo>
                  <a:lnTo>
                    <a:pt x="8516" y="0"/>
                  </a:lnTo>
                  <a:lnTo>
                    <a:pt x="8419" y="19"/>
                  </a:lnTo>
                  <a:lnTo>
                    <a:pt x="7174" y="311"/>
                  </a:lnTo>
                  <a:lnTo>
                    <a:pt x="5055" y="311"/>
                  </a:lnTo>
                  <a:lnTo>
                    <a:pt x="4647" y="311"/>
                  </a:lnTo>
                  <a:lnTo>
                    <a:pt x="2548" y="311"/>
                  </a:lnTo>
                  <a:lnTo>
                    <a:pt x="1303" y="19"/>
                  </a:lnTo>
                  <a:lnTo>
                    <a:pt x="1303" y="19"/>
                  </a:lnTo>
                  <a:lnTo>
                    <a:pt x="1206" y="0"/>
                  </a:lnTo>
                  <a:lnTo>
                    <a:pt x="1090" y="19"/>
                  </a:lnTo>
                  <a:lnTo>
                    <a:pt x="1012" y="78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55"/>
                  </a:lnTo>
                  <a:lnTo>
                    <a:pt x="20" y="1633"/>
                  </a:lnTo>
                  <a:lnTo>
                    <a:pt x="1" y="1711"/>
                  </a:lnTo>
                  <a:lnTo>
                    <a:pt x="1" y="1789"/>
                  </a:lnTo>
                  <a:lnTo>
                    <a:pt x="20" y="1866"/>
                  </a:lnTo>
                  <a:lnTo>
                    <a:pt x="59" y="1944"/>
                  </a:lnTo>
                  <a:lnTo>
                    <a:pt x="118" y="2002"/>
                  </a:lnTo>
                  <a:lnTo>
                    <a:pt x="195" y="2041"/>
                  </a:lnTo>
                  <a:lnTo>
                    <a:pt x="273" y="2061"/>
                  </a:lnTo>
                  <a:lnTo>
                    <a:pt x="1673" y="2313"/>
                  </a:lnTo>
                  <a:lnTo>
                    <a:pt x="4647" y="2313"/>
                  </a:lnTo>
                  <a:lnTo>
                    <a:pt x="5055" y="2313"/>
                  </a:lnTo>
                  <a:lnTo>
                    <a:pt x="8030" y="2313"/>
                  </a:lnTo>
                  <a:lnTo>
                    <a:pt x="9449" y="2061"/>
                  </a:lnTo>
                  <a:lnTo>
                    <a:pt x="9449" y="2061"/>
                  </a:lnTo>
                  <a:lnTo>
                    <a:pt x="9527" y="2041"/>
                  </a:lnTo>
                  <a:lnTo>
                    <a:pt x="9585" y="2002"/>
                  </a:lnTo>
                  <a:lnTo>
                    <a:pt x="9643" y="1944"/>
                  </a:lnTo>
                  <a:lnTo>
                    <a:pt x="9682" y="1866"/>
                  </a:lnTo>
                  <a:lnTo>
                    <a:pt x="9702" y="1789"/>
                  </a:lnTo>
                  <a:lnTo>
                    <a:pt x="9721" y="1711"/>
                  </a:lnTo>
                  <a:lnTo>
                    <a:pt x="9702" y="1633"/>
                  </a:lnTo>
                  <a:lnTo>
                    <a:pt x="9663" y="1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2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extrusionOk="0">
                  <a:moveTo>
                    <a:pt x="40" y="0"/>
                  </a:moveTo>
                  <a:lnTo>
                    <a:pt x="1" y="409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2"/>
            <p:cNvSpPr/>
            <p:nvPr/>
          </p:nvSpPr>
          <p:spPr>
            <a:xfrm>
              <a:off x="3168632" y="-348121"/>
              <a:ext cx="394673" cy="250421"/>
            </a:xfrm>
            <a:custGeom>
              <a:avLst/>
              <a:gdLst/>
              <a:ahLst/>
              <a:cxnLst/>
              <a:rect l="l" t="t" r="r" b="b"/>
              <a:pathLst>
                <a:path w="12716" h="8069" fill="none" extrusionOk="0">
                  <a:moveTo>
                    <a:pt x="6358" y="6416"/>
                  </a:moveTo>
                  <a:lnTo>
                    <a:pt x="6358" y="6416"/>
                  </a:lnTo>
                  <a:lnTo>
                    <a:pt x="6047" y="6396"/>
                  </a:lnTo>
                  <a:lnTo>
                    <a:pt x="5755" y="6377"/>
                  </a:lnTo>
                  <a:lnTo>
                    <a:pt x="5464" y="6338"/>
                  </a:lnTo>
                  <a:lnTo>
                    <a:pt x="5172" y="6260"/>
                  </a:lnTo>
                  <a:lnTo>
                    <a:pt x="4881" y="6202"/>
                  </a:lnTo>
                  <a:lnTo>
                    <a:pt x="4589" y="6105"/>
                  </a:lnTo>
                  <a:lnTo>
                    <a:pt x="4317" y="6007"/>
                  </a:lnTo>
                  <a:lnTo>
                    <a:pt x="4045" y="5871"/>
                  </a:lnTo>
                  <a:lnTo>
                    <a:pt x="3792" y="5755"/>
                  </a:lnTo>
                  <a:lnTo>
                    <a:pt x="3539" y="5599"/>
                  </a:lnTo>
                  <a:lnTo>
                    <a:pt x="3286" y="5444"/>
                  </a:lnTo>
                  <a:lnTo>
                    <a:pt x="3034" y="5269"/>
                  </a:lnTo>
                  <a:lnTo>
                    <a:pt x="2800" y="5094"/>
                  </a:lnTo>
                  <a:lnTo>
                    <a:pt x="2567" y="4880"/>
                  </a:lnTo>
                  <a:lnTo>
                    <a:pt x="2334" y="4686"/>
                  </a:lnTo>
                  <a:lnTo>
                    <a:pt x="2120" y="4472"/>
                  </a:lnTo>
                  <a:lnTo>
                    <a:pt x="1926" y="4238"/>
                  </a:lnTo>
                  <a:lnTo>
                    <a:pt x="1731" y="4005"/>
                  </a:lnTo>
                  <a:lnTo>
                    <a:pt x="1537" y="3752"/>
                  </a:lnTo>
                  <a:lnTo>
                    <a:pt x="1362" y="3500"/>
                  </a:lnTo>
                  <a:lnTo>
                    <a:pt x="1187" y="3247"/>
                  </a:lnTo>
                  <a:lnTo>
                    <a:pt x="1031" y="2975"/>
                  </a:lnTo>
                  <a:lnTo>
                    <a:pt x="876" y="2703"/>
                  </a:lnTo>
                  <a:lnTo>
                    <a:pt x="740" y="2430"/>
                  </a:lnTo>
                  <a:lnTo>
                    <a:pt x="604" y="2139"/>
                  </a:lnTo>
                  <a:lnTo>
                    <a:pt x="487" y="1847"/>
                  </a:lnTo>
                  <a:lnTo>
                    <a:pt x="390" y="1556"/>
                  </a:lnTo>
                  <a:lnTo>
                    <a:pt x="293" y="1245"/>
                  </a:lnTo>
                  <a:lnTo>
                    <a:pt x="215" y="934"/>
                  </a:lnTo>
                  <a:lnTo>
                    <a:pt x="137" y="622"/>
                  </a:lnTo>
                  <a:lnTo>
                    <a:pt x="79" y="311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1" y="409"/>
                  </a:lnTo>
                  <a:lnTo>
                    <a:pt x="1" y="836"/>
                  </a:lnTo>
                  <a:lnTo>
                    <a:pt x="1" y="836"/>
                  </a:lnTo>
                  <a:lnTo>
                    <a:pt x="1" y="1167"/>
                  </a:lnTo>
                  <a:lnTo>
                    <a:pt x="20" y="1517"/>
                  </a:lnTo>
                  <a:lnTo>
                    <a:pt x="59" y="1867"/>
                  </a:lnTo>
                  <a:lnTo>
                    <a:pt x="118" y="2197"/>
                  </a:lnTo>
                  <a:lnTo>
                    <a:pt x="195" y="2528"/>
                  </a:lnTo>
                  <a:lnTo>
                    <a:pt x="273" y="2858"/>
                  </a:lnTo>
                  <a:lnTo>
                    <a:pt x="370" y="3189"/>
                  </a:lnTo>
                  <a:lnTo>
                    <a:pt x="487" y="3519"/>
                  </a:lnTo>
                  <a:lnTo>
                    <a:pt x="623" y="3830"/>
                  </a:lnTo>
                  <a:lnTo>
                    <a:pt x="759" y="4141"/>
                  </a:lnTo>
                  <a:lnTo>
                    <a:pt x="915" y="4452"/>
                  </a:lnTo>
                  <a:lnTo>
                    <a:pt x="1070" y="4744"/>
                  </a:lnTo>
                  <a:lnTo>
                    <a:pt x="1265" y="5035"/>
                  </a:lnTo>
                  <a:lnTo>
                    <a:pt x="1440" y="5308"/>
                  </a:lnTo>
                  <a:lnTo>
                    <a:pt x="1653" y="5580"/>
                  </a:lnTo>
                  <a:lnTo>
                    <a:pt x="1848" y="5833"/>
                  </a:lnTo>
                  <a:lnTo>
                    <a:pt x="2081" y="6085"/>
                  </a:lnTo>
                  <a:lnTo>
                    <a:pt x="2314" y="6319"/>
                  </a:lnTo>
                  <a:lnTo>
                    <a:pt x="2548" y="6532"/>
                  </a:lnTo>
                  <a:lnTo>
                    <a:pt x="2800" y="6746"/>
                  </a:lnTo>
                  <a:lnTo>
                    <a:pt x="3053" y="6960"/>
                  </a:lnTo>
                  <a:lnTo>
                    <a:pt x="3325" y="7135"/>
                  </a:lnTo>
                  <a:lnTo>
                    <a:pt x="3597" y="7310"/>
                  </a:lnTo>
                  <a:lnTo>
                    <a:pt x="3870" y="7466"/>
                  </a:lnTo>
                  <a:lnTo>
                    <a:pt x="4161" y="7602"/>
                  </a:lnTo>
                  <a:lnTo>
                    <a:pt x="4453" y="7718"/>
                  </a:lnTo>
                  <a:lnTo>
                    <a:pt x="4764" y="7835"/>
                  </a:lnTo>
                  <a:lnTo>
                    <a:pt x="5075" y="7913"/>
                  </a:lnTo>
                  <a:lnTo>
                    <a:pt x="5386" y="7990"/>
                  </a:lnTo>
                  <a:lnTo>
                    <a:pt x="5697" y="8029"/>
                  </a:lnTo>
                  <a:lnTo>
                    <a:pt x="6028" y="8068"/>
                  </a:lnTo>
                  <a:lnTo>
                    <a:pt x="6358" y="8068"/>
                  </a:lnTo>
                  <a:lnTo>
                    <a:pt x="6358" y="8068"/>
                  </a:lnTo>
                  <a:lnTo>
                    <a:pt x="6689" y="8068"/>
                  </a:lnTo>
                  <a:lnTo>
                    <a:pt x="7000" y="8029"/>
                  </a:lnTo>
                  <a:lnTo>
                    <a:pt x="7330" y="7990"/>
                  </a:lnTo>
                  <a:lnTo>
                    <a:pt x="7641" y="7913"/>
                  </a:lnTo>
                  <a:lnTo>
                    <a:pt x="7933" y="7835"/>
                  </a:lnTo>
                  <a:lnTo>
                    <a:pt x="8244" y="7718"/>
                  </a:lnTo>
                  <a:lnTo>
                    <a:pt x="8535" y="7602"/>
                  </a:lnTo>
                  <a:lnTo>
                    <a:pt x="8827" y="7466"/>
                  </a:lnTo>
                  <a:lnTo>
                    <a:pt x="9119" y="7310"/>
                  </a:lnTo>
                  <a:lnTo>
                    <a:pt x="9391" y="7135"/>
                  </a:lnTo>
                  <a:lnTo>
                    <a:pt x="9643" y="6960"/>
                  </a:lnTo>
                  <a:lnTo>
                    <a:pt x="9916" y="6746"/>
                  </a:lnTo>
                  <a:lnTo>
                    <a:pt x="10149" y="6532"/>
                  </a:lnTo>
                  <a:lnTo>
                    <a:pt x="10402" y="6319"/>
                  </a:lnTo>
                  <a:lnTo>
                    <a:pt x="10635" y="6085"/>
                  </a:lnTo>
                  <a:lnTo>
                    <a:pt x="10849" y="5833"/>
                  </a:lnTo>
                  <a:lnTo>
                    <a:pt x="11063" y="5580"/>
                  </a:lnTo>
                  <a:lnTo>
                    <a:pt x="11257" y="5308"/>
                  </a:lnTo>
                  <a:lnTo>
                    <a:pt x="11451" y="5035"/>
                  </a:lnTo>
                  <a:lnTo>
                    <a:pt x="11626" y="4744"/>
                  </a:lnTo>
                  <a:lnTo>
                    <a:pt x="11782" y="4452"/>
                  </a:lnTo>
                  <a:lnTo>
                    <a:pt x="11937" y="4141"/>
                  </a:lnTo>
                  <a:lnTo>
                    <a:pt x="12093" y="3830"/>
                  </a:lnTo>
                  <a:lnTo>
                    <a:pt x="12210" y="3519"/>
                  </a:lnTo>
                  <a:lnTo>
                    <a:pt x="12326" y="3189"/>
                  </a:lnTo>
                  <a:lnTo>
                    <a:pt x="12423" y="2858"/>
                  </a:lnTo>
                  <a:lnTo>
                    <a:pt x="12521" y="2528"/>
                  </a:lnTo>
                  <a:lnTo>
                    <a:pt x="12579" y="2197"/>
                  </a:lnTo>
                  <a:lnTo>
                    <a:pt x="12637" y="1867"/>
                  </a:lnTo>
                  <a:lnTo>
                    <a:pt x="12676" y="1517"/>
                  </a:lnTo>
                  <a:lnTo>
                    <a:pt x="12696" y="1167"/>
                  </a:lnTo>
                  <a:lnTo>
                    <a:pt x="12715" y="836"/>
                  </a:lnTo>
                  <a:lnTo>
                    <a:pt x="12715" y="836"/>
                  </a:lnTo>
                  <a:lnTo>
                    <a:pt x="12696" y="409"/>
                  </a:lnTo>
                  <a:lnTo>
                    <a:pt x="12657" y="0"/>
                  </a:lnTo>
                  <a:lnTo>
                    <a:pt x="12657" y="0"/>
                  </a:lnTo>
                  <a:lnTo>
                    <a:pt x="12618" y="311"/>
                  </a:lnTo>
                  <a:lnTo>
                    <a:pt x="12560" y="622"/>
                  </a:lnTo>
                  <a:lnTo>
                    <a:pt x="12501" y="934"/>
                  </a:lnTo>
                  <a:lnTo>
                    <a:pt x="12404" y="1245"/>
                  </a:lnTo>
                  <a:lnTo>
                    <a:pt x="12326" y="1556"/>
                  </a:lnTo>
                  <a:lnTo>
                    <a:pt x="12210" y="1847"/>
                  </a:lnTo>
                  <a:lnTo>
                    <a:pt x="12093" y="2139"/>
                  </a:lnTo>
                  <a:lnTo>
                    <a:pt x="11976" y="2430"/>
                  </a:lnTo>
                  <a:lnTo>
                    <a:pt x="11821" y="2703"/>
                  </a:lnTo>
                  <a:lnTo>
                    <a:pt x="11685" y="2975"/>
                  </a:lnTo>
                  <a:lnTo>
                    <a:pt x="11529" y="3247"/>
                  </a:lnTo>
                  <a:lnTo>
                    <a:pt x="11354" y="3500"/>
                  </a:lnTo>
                  <a:lnTo>
                    <a:pt x="11179" y="3752"/>
                  </a:lnTo>
                  <a:lnTo>
                    <a:pt x="10985" y="4005"/>
                  </a:lnTo>
                  <a:lnTo>
                    <a:pt x="10790" y="4238"/>
                  </a:lnTo>
                  <a:lnTo>
                    <a:pt x="10577" y="4472"/>
                  </a:lnTo>
                  <a:lnTo>
                    <a:pt x="10363" y="4686"/>
                  </a:lnTo>
                  <a:lnTo>
                    <a:pt x="10149" y="4880"/>
                  </a:lnTo>
                  <a:lnTo>
                    <a:pt x="9916" y="5094"/>
                  </a:lnTo>
                  <a:lnTo>
                    <a:pt x="9663" y="5269"/>
                  </a:lnTo>
                  <a:lnTo>
                    <a:pt x="9430" y="5444"/>
                  </a:lnTo>
                  <a:lnTo>
                    <a:pt x="9177" y="5599"/>
                  </a:lnTo>
                  <a:lnTo>
                    <a:pt x="8924" y="5755"/>
                  </a:lnTo>
                  <a:lnTo>
                    <a:pt x="8652" y="5871"/>
                  </a:lnTo>
                  <a:lnTo>
                    <a:pt x="8380" y="6007"/>
                  </a:lnTo>
                  <a:lnTo>
                    <a:pt x="8108" y="6105"/>
                  </a:lnTo>
                  <a:lnTo>
                    <a:pt x="7816" y="6202"/>
                  </a:lnTo>
                  <a:lnTo>
                    <a:pt x="7544" y="6260"/>
                  </a:lnTo>
                  <a:lnTo>
                    <a:pt x="7252" y="6338"/>
                  </a:lnTo>
                  <a:lnTo>
                    <a:pt x="6961" y="6377"/>
                  </a:lnTo>
                  <a:lnTo>
                    <a:pt x="6650" y="6396"/>
                  </a:lnTo>
                  <a:lnTo>
                    <a:pt x="6358" y="6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2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extrusionOk="0">
                  <a:moveTo>
                    <a:pt x="0" y="0"/>
                  </a:moveTo>
                  <a:lnTo>
                    <a:pt x="0" y="4608"/>
                  </a:lnTo>
                  <a:lnTo>
                    <a:pt x="428" y="4608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2"/>
            <p:cNvSpPr/>
            <p:nvPr/>
          </p:nvSpPr>
          <p:spPr>
            <a:xfrm>
              <a:off x="3359320" y="-437412"/>
              <a:ext cx="13284" cy="143009"/>
            </a:xfrm>
            <a:custGeom>
              <a:avLst/>
              <a:gdLst/>
              <a:ahLst/>
              <a:cxnLst/>
              <a:rect l="l" t="t" r="r" b="b"/>
              <a:pathLst>
                <a:path w="428" h="4608" fill="none" extrusionOk="0">
                  <a:moveTo>
                    <a:pt x="428" y="4608"/>
                  </a:moveTo>
                  <a:lnTo>
                    <a:pt x="0" y="4608"/>
                  </a:lnTo>
                  <a:lnTo>
                    <a:pt x="0" y="0"/>
                  </a:lnTo>
                  <a:lnTo>
                    <a:pt x="428" y="0"/>
                  </a:lnTo>
                  <a:lnTo>
                    <a:pt x="428" y="46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2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1186" y="0"/>
                  </a:moveTo>
                  <a:lnTo>
                    <a:pt x="0" y="4472"/>
                  </a:lnTo>
                  <a:lnTo>
                    <a:pt x="408" y="4569"/>
                  </a:lnTo>
                  <a:lnTo>
                    <a:pt x="1594" y="117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2"/>
            <p:cNvSpPr/>
            <p:nvPr/>
          </p:nvSpPr>
          <p:spPr>
            <a:xfrm>
              <a:off x="3264597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408" y="4569"/>
                  </a:moveTo>
                  <a:lnTo>
                    <a:pt x="0" y="4472"/>
                  </a:lnTo>
                  <a:lnTo>
                    <a:pt x="1186" y="0"/>
                  </a:lnTo>
                  <a:lnTo>
                    <a:pt x="1594" y="117"/>
                  </a:lnTo>
                  <a:lnTo>
                    <a:pt x="408" y="4569"/>
                  </a:lnTo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2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extrusionOk="0">
                  <a:moveTo>
                    <a:pt x="409" y="0"/>
                  </a:moveTo>
                  <a:lnTo>
                    <a:pt x="1" y="117"/>
                  </a:lnTo>
                  <a:lnTo>
                    <a:pt x="1187" y="4569"/>
                  </a:lnTo>
                  <a:lnTo>
                    <a:pt x="1595" y="447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2"/>
            <p:cNvSpPr/>
            <p:nvPr/>
          </p:nvSpPr>
          <p:spPr>
            <a:xfrm>
              <a:off x="3419034" y="-435612"/>
              <a:ext cx="49505" cy="141830"/>
            </a:xfrm>
            <a:custGeom>
              <a:avLst/>
              <a:gdLst/>
              <a:ahLst/>
              <a:cxnLst/>
              <a:rect l="l" t="t" r="r" b="b"/>
              <a:pathLst>
                <a:path w="1595" h="4570" fill="none" extrusionOk="0">
                  <a:moveTo>
                    <a:pt x="1187" y="4569"/>
                  </a:moveTo>
                  <a:lnTo>
                    <a:pt x="1" y="117"/>
                  </a:lnTo>
                  <a:lnTo>
                    <a:pt x="409" y="0"/>
                  </a:lnTo>
                  <a:lnTo>
                    <a:pt x="1595" y="4472"/>
                  </a:lnTo>
                  <a:lnTo>
                    <a:pt x="1187" y="4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2"/>
            <p:cNvSpPr/>
            <p:nvPr/>
          </p:nvSpPr>
          <p:spPr>
            <a:xfrm>
              <a:off x="3443180" y="-400603"/>
              <a:ext cx="73652" cy="59153"/>
            </a:xfrm>
            <a:custGeom>
              <a:avLst/>
              <a:gdLst/>
              <a:ahLst/>
              <a:cxnLst/>
              <a:rect l="l" t="t" r="r" b="b"/>
              <a:pathLst>
                <a:path w="2373" h="1906" extrusionOk="0">
                  <a:moveTo>
                    <a:pt x="1147" y="0"/>
                  </a:moveTo>
                  <a:lnTo>
                    <a:pt x="1070" y="19"/>
                  </a:lnTo>
                  <a:lnTo>
                    <a:pt x="0" y="272"/>
                  </a:lnTo>
                  <a:lnTo>
                    <a:pt x="78" y="564"/>
                  </a:lnTo>
                  <a:lnTo>
                    <a:pt x="1070" y="331"/>
                  </a:lnTo>
                  <a:lnTo>
                    <a:pt x="1147" y="311"/>
                  </a:lnTo>
                  <a:lnTo>
                    <a:pt x="1225" y="331"/>
                  </a:lnTo>
                  <a:lnTo>
                    <a:pt x="1303" y="350"/>
                  </a:lnTo>
                  <a:lnTo>
                    <a:pt x="1361" y="408"/>
                  </a:lnTo>
                  <a:lnTo>
                    <a:pt x="1420" y="467"/>
                  </a:lnTo>
                  <a:lnTo>
                    <a:pt x="2314" y="1866"/>
                  </a:lnTo>
                  <a:lnTo>
                    <a:pt x="2314" y="1905"/>
                  </a:lnTo>
                  <a:lnTo>
                    <a:pt x="2353" y="1808"/>
                  </a:lnTo>
                  <a:lnTo>
                    <a:pt x="2372" y="1730"/>
                  </a:lnTo>
                  <a:lnTo>
                    <a:pt x="2353" y="1652"/>
                  </a:lnTo>
                  <a:lnTo>
                    <a:pt x="2314" y="1555"/>
                  </a:lnTo>
                  <a:lnTo>
                    <a:pt x="1420" y="156"/>
                  </a:lnTo>
                  <a:lnTo>
                    <a:pt x="1361" y="97"/>
                  </a:lnTo>
                  <a:lnTo>
                    <a:pt x="1303" y="39"/>
                  </a:lnTo>
                  <a:lnTo>
                    <a:pt x="1225" y="19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2"/>
            <p:cNvSpPr/>
            <p:nvPr/>
          </p:nvSpPr>
          <p:spPr>
            <a:xfrm>
              <a:off x="3216304" y="-352342"/>
              <a:ext cx="31" cy="621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C7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2"/>
            <p:cNvSpPr/>
            <p:nvPr/>
          </p:nvSpPr>
          <p:spPr>
            <a:xfrm>
              <a:off x="3216304" y="-351753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2"/>
            <p:cNvSpPr/>
            <p:nvPr/>
          </p:nvSpPr>
          <p:spPr>
            <a:xfrm>
              <a:off x="3216304" y="-35234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2"/>
            <p:cNvSpPr/>
            <p:nvPr/>
          </p:nvSpPr>
          <p:spPr>
            <a:xfrm>
              <a:off x="3215094" y="-400603"/>
              <a:ext cx="74862" cy="59153"/>
            </a:xfrm>
            <a:custGeom>
              <a:avLst/>
              <a:gdLst/>
              <a:ahLst/>
              <a:cxnLst/>
              <a:rect l="l" t="t" r="r" b="b"/>
              <a:pathLst>
                <a:path w="2412" h="1906" extrusionOk="0">
                  <a:moveTo>
                    <a:pt x="1226" y="0"/>
                  </a:moveTo>
                  <a:lnTo>
                    <a:pt x="1148" y="19"/>
                  </a:lnTo>
                  <a:lnTo>
                    <a:pt x="1070" y="39"/>
                  </a:lnTo>
                  <a:lnTo>
                    <a:pt x="992" y="97"/>
                  </a:lnTo>
                  <a:lnTo>
                    <a:pt x="934" y="156"/>
                  </a:lnTo>
                  <a:lnTo>
                    <a:pt x="40" y="1555"/>
                  </a:lnTo>
                  <a:lnTo>
                    <a:pt x="40" y="1575"/>
                  </a:lnTo>
                  <a:lnTo>
                    <a:pt x="1" y="1652"/>
                  </a:lnTo>
                  <a:lnTo>
                    <a:pt x="1" y="1730"/>
                  </a:lnTo>
                  <a:lnTo>
                    <a:pt x="1" y="1808"/>
                  </a:lnTo>
                  <a:lnTo>
                    <a:pt x="40" y="1905"/>
                  </a:lnTo>
                  <a:lnTo>
                    <a:pt x="40" y="1866"/>
                  </a:lnTo>
                  <a:lnTo>
                    <a:pt x="934" y="467"/>
                  </a:lnTo>
                  <a:lnTo>
                    <a:pt x="992" y="408"/>
                  </a:lnTo>
                  <a:lnTo>
                    <a:pt x="1070" y="350"/>
                  </a:lnTo>
                  <a:lnTo>
                    <a:pt x="1148" y="331"/>
                  </a:lnTo>
                  <a:lnTo>
                    <a:pt x="1226" y="311"/>
                  </a:lnTo>
                  <a:lnTo>
                    <a:pt x="1303" y="331"/>
                  </a:lnTo>
                  <a:lnTo>
                    <a:pt x="2334" y="583"/>
                  </a:lnTo>
                  <a:lnTo>
                    <a:pt x="2412" y="292"/>
                  </a:lnTo>
                  <a:lnTo>
                    <a:pt x="1303" y="19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2"/>
            <p:cNvSpPr/>
            <p:nvPr/>
          </p:nvSpPr>
          <p:spPr>
            <a:xfrm>
              <a:off x="3372572" y="-390951"/>
              <a:ext cx="60368" cy="9683"/>
            </a:xfrm>
            <a:custGeom>
              <a:avLst/>
              <a:gdLst/>
              <a:ahLst/>
              <a:cxnLst/>
              <a:rect l="l" t="t" r="r" b="b"/>
              <a:pathLst>
                <a:path w="1945" h="312" extrusionOk="0">
                  <a:moveTo>
                    <a:pt x="1" y="0"/>
                  </a:moveTo>
                  <a:lnTo>
                    <a:pt x="1" y="311"/>
                  </a:lnTo>
                  <a:lnTo>
                    <a:pt x="1945" y="311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2"/>
            <p:cNvSpPr/>
            <p:nvPr/>
          </p:nvSpPr>
          <p:spPr>
            <a:xfrm>
              <a:off x="3300785" y="-390951"/>
              <a:ext cx="58568" cy="9683"/>
            </a:xfrm>
            <a:custGeom>
              <a:avLst/>
              <a:gdLst/>
              <a:ahLst/>
              <a:cxnLst/>
              <a:rect l="l" t="t" r="r" b="b"/>
              <a:pathLst>
                <a:path w="1887" h="312" extrusionOk="0">
                  <a:moveTo>
                    <a:pt x="78" y="0"/>
                  </a:moveTo>
                  <a:lnTo>
                    <a:pt x="0" y="311"/>
                  </a:lnTo>
                  <a:lnTo>
                    <a:pt x="1886" y="311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2"/>
            <p:cNvSpPr/>
            <p:nvPr/>
          </p:nvSpPr>
          <p:spPr>
            <a:xfrm>
              <a:off x="3359320" y="-390951"/>
              <a:ext cx="13284" cy="9683"/>
            </a:xfrm>
            <a:custGeom>
              <a:avLst/>
              <a:gdLst/>
              <a:ahLst/>
              <a:cxnLst/>
              <a:rect l="l" t="t" r="r" b="b"/>
              <a:pathLst>
                <a:path w="428" h="312" extrusionOk="0">
                  <a:moveTo>
                    <a:pt x="0" y="0"/>
                  </a:moveTo>
                  <a:lnTo>
                    <a:pt x="0" y="311"/>
                  </a:lnTo>
                  <a:lnTo>
                    <a:pt x="428" y="311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2"/>
            <p:cNvSpPr/>
            <p:nvPr/>
          </p:nvSpPr>
          <p:spPr>
            <a:xfrm>
              <a:off x="3287502" y="-391572"/>
              <a:ext cx="15736" cy="10304"/>
            </a:xfrm>
            <a:custGeom>
              <a:avLst/>
              <a:gdLst/>
              <a:ahLst/>
              <a:cxnLst/>
              <a:rect l="l" t="t" r="r" b="b"/>
              <a:pathLst>
                <a:path w="507" h="332" extrusionOk="0">
                  <a:moveTo>
                    <a:pt x="79" y="1"/>
                  </a:moveTo>
                  <a:lnTo>
                    <a:pt x="1" y="292"/>
                  </a:lnTo>
                  <a:lnTo>
                    <a:pt x="215" y="331"/>
                  </a:lnTo>
                  <a:lnTo>
                    <a:pt x="428" y="331"/>
                  </a:lnTo>
                  <a:lnTo>
                    <a:pt x="506" y="20"/>
                  </a:lnTo>
                  <a:lnTo>
                    <a:pt x="215" y="20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2"/>
            <p:cNvSpPr/>
            <p:nvPr/>
          </p:nvSpPr>
          <p:spPr>
            <a:xfrm>
              <a:off x="3429896" y="-392161"/>
              <a:ext cx="15736" cy="10893"/>
            </a:xfrm>
            <a:custGeom>
              <a:avLst/>
              <a:gdLst/>
              <a:ahLst/>
              <a:cxnLst/>
              <a:rect l="l" t="t" r="r" b="b"/>
              <a:pathLst>
                <a:path w="507" h="351" extrusionOk="0">
                  <a:moveTo>
                    <a:pt x="428" y="0"/>
                  </a:moveTo>
                  <a:lnTo>
                    <a:pt x="253" y="39"/>
                  </a:lnTo>
                  <a:lnTo>
                    <a:pt x="1" y="39"/>
                  </a:lnTo>
                  <a:lnTo>
                    <a:pt x="98" y="350"/>
                  </a:lnTo>
                  <a:lnTo>
                    <a:pt x="253" y="350"/>
                  </a:lnTo>
                  <a:lnTo>
                    <a:pt x="506" y="292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3" name="Google Shape;4193;p43"/>
          <p:cNvSpPr txBox="1">
            <a:spLocks noGrp="1"/>
          </p:cNvSpPr>
          <p:nvPr>
            <p:ph type="title"/>
          </p:nvPr>
        </p:nvSpPr>
        <p:spPr>
          <a:xfrm>
            <a:off x="720000" y="313435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sp>
        <p:nvSpPr>
          <p:cNvPr id="4194" name="Google Shape;4194;p43"/>
          <p:cNvSpPr txBox="1">
            <a:spLocks noGrp="1"/>
          </p:cNvSpPr>
          <p:nvPr>
            <p:ph type="body" idx="1"/>
          </p:nvPr>
        </p:nvSpPr>
        <p:spPr>
          <a:xfrm>
            <a:off x="2238000" y="2360758"/>
            <a:ext cx="4668000" cy="21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 sz="1800" i="1">
                <a:solidFill>
                  <a:srgbClr val="0C2E3A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Devising Strategies</a:t>
            </a:r>
            <a:endParaRPr sz="1800" i="1">
              <a:solidFill>
                <a:srgbClr val="0C2E3A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Catamaran"/>
              <a:buChar char="●"/>
            </a:pPr>
            <a:r>
              <a:rPr lang="en"/>
              <a:t>Can we identify common factors/trends that will lead to a flight delay?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rgbClr val="0C2E3A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Forecasting</a:t>
            </a:r>
            <a:endParaRPr sz="1500"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Catamaran"/>
              <a:buChar char="●"/>
            </a:pPr>
            <a:r>
              <a:rPr lang="en"/>
              <a:t>Can we use these factors to predict if a flight was going to be delayed?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5" name="Google Shape;4195;p43"/>
          <p:cNvSpPr txBox="1">
            <a:spLocks noGrp="1"/>
          </p:cNvSpPr>
          <p:nvPr>
            <p:ph type="title"/>
          </p:nvPr>
        </p:nvSpPr>
        <p:spPr>
          <a:xfrm>
            <a:off x="658775" y="990623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6B65"/>
                </a:solidFill>
              </a:rPr>
              <a:t>Given a particular flight, can we predict if there is going to be a delay? (Classification)</a:t>
            </a:r>
            <a:endParaRPr sz="2700">
              <a:solidFill>
                <a:srgbClr val="FF6B6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6B6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p44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grpSp>
        <p:nvGrpSpPr>
          <p:cNvPr id="4201" name="Google Shape;4201;p44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4202" name="Google Shape;4202;p44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4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4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4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4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4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4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4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4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44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44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44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44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4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4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4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4" name="Google Shape;4434;p44"/>
          <p:cNvSpPr txBox="1">
            <a:spLocks noGrp="1"/>
          </p:cNvSpPr>
          <p:nvPr>
            <p:ph type="title"/>
          </p:nvPr>
        </p:nvSpPr>
        <p:spPr>
          <a:xfrm>
            <a:off x="1546875" y="1854450"/>
            <a:ext cx="2472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6B65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Kaggle Dataset</a:t>
            </a:r>
            <a:endParaRPr sz="2000">
              <a:solidFill>
                <a:srgbClr val="FF6B65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35" name="Google Shape;4435;p44"/>
          <p:cNvSpPr txBox="1"/>
          <p:nvPr/>
        </p:nvSpPr>
        <p:spPr>
          <a:xfrm>
            <a:off x="1507300" y="2271600"/>
            <a:ext cx="4134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i="1">
                <a:solidFill>
                  <a:srgbClr val="202124"/>
                </a:solidFill>
                <a:highlight>
                  <a:srgbClr val="FFFFFF"/>
                </a:highlight>
                <a:latin typeface="Raleway ExtraBold"/>
                <a:ea typeface="Raleway ExtraBold"/>
                <a:cs typeface="Raleway ExtraBold"/>
                <a:sym typeface="Raleway ExtraBold"/>
              </a:rPr>
              <a:t>Flight Status Prediction</a:t>
            </a:r>
            <a:endParaRPr sz="2700" i="1">
              <a:solidFill>
                <a:srgbClr val="202124"/>
              </a:solidFill>
              <a:highlight>
                <a:srgbClr val="FFFFFF"/>
              </a:highlight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4436" name="Google Shape;4436;p44"/>
          <p:cNvSpPr txBox="1"/>
          <p:nvPr/>
        </p:nvSpPr>
        <p:spPr>
          <a:xfrm>
            <a:off x="1507300" y="2837525"/>
            <a:ext cx="6371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https://www.kaggle.com/datasets/robikscube/flight-delay-dataset-20182022/data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1" name="Google Shape;4441;p45"/>
          <p:cNvSpPr txBox="1">
            <a:spLocks noGrp="1"/>
          </p:cNvSpPr>
          <p:nvPr>
            <p:ph type="title"/>
          </p:nvPr>
        </p:nvSpPr>
        <p:spPr>
          <a:xfrm>
            <a:off x="720000" y="198235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grpSp>
        <p:nvGrpSpPr>
          <p:cNvPr id="4442" name="Google Shape;4442;p45"/>
          <p:cNvGrpSpPr/>
          <p:nvPr/>
        </p:nvGrpSpPr>
        <p:grpSpPr>
          <a:xfrm>
            <a:off x="7771944" y="981666"/>
            <a:ext cx="1143167" cy="451268"/>
            <a:chOff x="5454775" y="-1447800"/>
            <a:chExt cx="3232025" cy="1275850"/>
          </a:xfrm>
        </p:grpSpPr>
        <p:sp>
          <p:nvSpPr>
            <p:cNvPr id="4443" name="Google Shape;4443;p45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5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5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5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45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45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5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45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45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45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45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45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45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45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45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45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45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45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45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45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45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45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45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45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45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45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45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45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45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45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45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45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45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45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45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45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45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45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45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45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45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45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45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45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45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5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45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4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45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45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45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45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45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45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45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45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5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5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5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45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5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5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45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5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5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5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5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45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5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5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5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5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5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5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5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45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5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5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45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45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45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45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5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45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45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45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45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45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45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45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45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45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5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45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5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5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5" name="Google Shape;4675;p45"/>
          <p:cNvSpPr txBox="1"/>
          <p:nvPr/>
        </p:nvSpPr>
        <p:spPr>
          <a:xfrm>
            <a:off x="2308200" y="668125"/>
            <a:ext cx="45276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Data columns (total 18 columns):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#   Column            Non-Null Count   Dtype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---  ------            --------------   -----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0   Month        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   DayOfMonth   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2   DayOfWeek    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3   FlightDate      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4   OperatingAirline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5   Origin          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6   OriginState     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7   OriginAirportID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8   Dest            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9   DestState         607657 non-null  object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10  DestAirportID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11  CRSDepTime   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12  DepDelay          607657 non-null  float64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13  DepDelayMinutes   607657 non-null  float64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14  DepDel15          607657 non-null  float64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15  TaxiOut           607657 non-null  float64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16  Distance          607657 non-null  float64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 17  DistanceGroup     607657 non-null  int64  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dtypes: float64(5), int64(7), object(6)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memory usage: 88.1+ MB</a:t>
            </a: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76" name="Google Shape;4676;p45"/>
          <p:cNvSpPr txBox="1"/>
          <p:nvPr/>
        </p:nvSpPr>
        <p:spPr>
          <a:xfrm>
            <a:off x="0" y="1349925"/>
            <a:ext cx="2896800" cy="13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leway ExtraBold"/>
              <a:buChar char="●"/>
            </a:pPr>
            <a:r>
              <a:rPr lang="en" sz="16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Pruned Columns</a:t>
            </a:r>
            <a:endParaRPr sz="1600" i="1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leway ExtraBold"/>
              <a:buChar char="●"/>
            </a:pPr>
            <a:r>
              <a:rPr lang="en" sz="16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Dropped NAs</a:t>
            </a:r>
            <a:endParaRPr sz="1600" i="1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leway ExtraBold"/>
              <a:buChar char="●"/>
            </a:pPr>
            <a:r>
              <a:rPr lang="en" sz="16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Dropped Cancelled flights</a:t>
            </a:r>
            <a:endParaRPr sz="1600" i="1">
              <a:solidFill>
                <a:schemeClr val="lt2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aleway ExtraBold"/>
              <a:buChar char="●"/>
            </a:pPr>
            <a:r>
              <a:rPr lang="en" sz="1600" i="1">
                <a:solidFill>
                  <a:schemeClr val="lt2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600K Entries!</a:t>
            </a:r>
            <a:endParaRPr sz="1000">
              <a:solidFill>
                <a:schemeClr val="lt2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cxnSp>
        <p:nvCxnSpPr>
          <p:cNvPr id="4677" name="Google Shape;4677;p45"/>
          <p:cNvCxnSpPr/>
          <p:nvPr/>
        </p:nvCxnSpPr>
        <p:spPr>
          <a:xfrm rot="10800000">
            <a:off x="6720025" y="1970700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8" name="Google Shape;4678;p45"/>
          <p:cNvCxnSpPr/>
          <p:nvPr/>
        </p:nvCxnSpPr>
        <p:spPr>
          <a:xfrm rot="10800000">
            <a:off x="6720025" y="2142800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9" name="Google Shape;4679;p45"/>
          <p:cNvCxnSpPr/>
          <p:nvPr/>
        </p:nvCxnSpPr>
        <p:spPr>
          <a:xfrm rot="10800000">
            <a:off x="6720025" y="2314925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80" name="Google Shape;4680;p45"/>
          <p:cNvCxnSpPr/>
          <p:nvPr/>
        </p:nvCxnSpPr>
        <p:spPr>
          <a:xfrm rot="10800000">
            <a:off x="6720025" y="2496875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81" name="Google Shape;4681;p45"/>
          <p:cNvCxnSpPr/>
          <p:nvPr/>
        </p:nvCxnSpPr>
        <p:spPr>
          <a:xfrm rot="10800000">
            <a:off x="6720025" y="2850950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82" name="Google Shape;4682;p45"/>
          <p:cNvCxnSpPr/>
          <p:nvPr/>
        </p:nvCxnSpPr>
        <p:spPr>
          <a:xfrm rot="10800000">
            <a:off x="6720025" y="3032900"/>
            <a:ext cx="3252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7" name="Google Shape;4687;p46"/>
          <p:cNvSpPr/>
          <p:nvPr/>
        </p:nvSpPr>
        <p:spPr>
          <a:xfrm>
            <a:off x="3991350" y="10800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8" name="Google Shape;4688;p46"/>
          <p:cNvSpPr txBox="1">
            <a:spLocks noGrp="1"/>
          </p:cNvSpPr>
          <p:nvPr>
            <p:ph type="title"/>
          </p:nvPr>
        </p:nvSpPr>
        <p:spPr>
          <a:xfrm>
            <a:off x="2183000" y="2325650"/>
            <a:ext cx="4904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Dive: EDA</a:t>
            </a:r>
            <a:endParaRPr/>
          </a:p>
        </p:txBody>
      </p:sp>
      <p:sp>
        <p:nvSpPr>
          <p:cNvPr id="4689" name="Google Shape;4689;p46"/>
          <p:cNvSpPr txBox="1">
            <a:spLocks noGrp="1"/>
          </p:cNvSpPr>
          <p:nvPr>
            <p:ph type="title" idx="2"/>
          </p:nvPr>
        </p:nvSpPr>
        <p:spPr>
          <a:xfrm>
            <a:off x="4114800" y="13152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90" name="Google Shape;4690;p46"/>
          <p:cNvSpPr txBox="1">
            <a:spLocks noGrp="1"/>
          </p:cNvSpPr>
          <p:nvPr>
            <p:ph type="subTitle" idx="1"/>
          </p:nvPr>
        </p:nvSpPr>
        <p:spPr>
          <a:xfrm>
            <a:off x="2262300" y="3240504"/>
            <a:ext cx="4619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grpSp>
        <p:nvGrpSpPr>
          <p:cNvPr id="4691" name="Google Shape;4691;p46"/>
          <p:cNvGrpSpPr/>
          <p:nvPr/>
        </p:nvGrpSpPr>
        <p:grpSpPr>
          <a:xfrm flipH="1">
            <a:off x="957894" y="1435116"/>
            <a:ext cx="1143167" cy="451268"/>
            <a:chOff x="5454775" y="-1447800"/>
            <a:chExt cx="3232025" cy="1275850"/>
          </a:xfrm>
        </p:grpSpPr>
        <p:sp>
          <p:nvSpPr>
            <p:cNvPr id="4692" name="Google Shape;4692;p46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6"/>
            <p:cNvSpPr/>
            <p:nvPr/>
          </p:nvSpPr>
          <p:spPr>
            <a:xfrm>
              <a:off x="6602150" y="-685750"/>
              <a:ext cx="252600" cy="513800"/>
            </a:xfrm>
            <a:custGeom>
              <a:avLst/>
              <a:gdLst/>
              <a:ahLst/>
              <a:cxnLst/>
              <a:rect l="l" t="t" r="r" b="b"/>
              <a:pathLst>
                <a:path w="10104" h="20552" extrusionOk="0">
                  <a:moveTo>
                    <a:pt x="7180" y="0"/>
                  </a:moveTo>
                  <a:lnTo>
                    <a:pt x="4192" y="151"/>
                  </a:lnTo>
                  <a:lnTo>
                    <a:pt x="860" y="4601"/>
                  </a:lnTo>
                  <a:lnTo>
                    <a:pt x="0" y="20336"/>
                  </a:lnTo>
                  <a:lnTo>
                    <a:pt x="968" y="20444"/>
                  </a:lnTo>
                  <a:lnTo>
                    <a:pt x="2344" y="20551"/>
                  </a:lnTo>
                  <a:lnTo>
                    <a:pt x="3569" y="14726"/>
                  </a:lnTo>
                  <a:lnTo>
                    <a:pt x="5955" y="16402"/>
                  </a:lnTo>
                  <a:lnTo>
                    <a:pt x="4558" y="13565"/>
                  </a:lnTo>
                  <a:lnTo>
                    <a:pt x="4837" y="13178"/>
                  </a:lnTo>
                  <a:lnTo>
                    <a:pt x="7481" y="14597"/>
                  </a:lnTo>
                  <a:lnTo>
                    <a:pt x="5525" y="11781"/>
                  </a:lnTo>
                  <a:lnTo>
                    <a:pt x="5890" y="10770"/>
                  </a:lnTo>
                  <a:lnTo>
                    <a:pt x="8535" y="12189"/>
                  </a:lnTo>
                  <a:lnTo>
                    <a:pt x="6557" y="9394"/>
                  </a:lnTo>
                  <a:lnTo>
                    <a:pt x="7718" y="6105"/>
                  </a:lnTo>
                  <a:lnTo>
                    <a:pt x="10104" y="3633"/>
                  </a:lnTo>
                  <a:lnTo>
                    <a:pt x="9889" y="3246"/>
                  </a:lnTo>
                  <a:lnTo>
                    <a:pt x="9631" y="2816"/>
                  </a:lnTo>
                  <a:lnTo>
                    <a:pt x="9287" y="2279"/>
                  </a:lnTo>
                  <a:lnTo>
                    <a:pt x="8879" y="1677"/>
                  </a:lnTo>
                  <a:lnTo>
                    <a:pt x="8621" y="1376"/>
                  </a:lnTo>
                  <a:lnTo>
                    <a:pt x="8363" y="1075"/>
                  </a:lnTo>
                  <a:lnTo>
                    <a:pt x="8105" y="774"/>
                  </a:lnTo>
                  <a:lnTo>
                    <a:pt x="7804" y="495"/>
                  </a:lnTo>
                  <a:lnTo>
                    <a:pt x="7503" y="237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6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46"/>
            <p:cNvSpPr/>
            <p:nvPr/>
          </p:nvSpPr>
          <p:spPr>
            <a:xfrm>
              <a:off x="7163750" y="-1223175"/>
              <a:ext cx="698675" cy="294000"/>
            </a:xfrm>
            <a:custGeom>
              <a:avLst/>
              <a:gdLst/>
              <a:ahLst/>
              <a:cxnLst/>
              <a:rect l="l" t="t" r="r" b="b"/>
              <a:pathLst>
                <a:path w="27947" h="11760" extrusionOk="0">
                  <a:moveTo>
                    <a:pt x="24012" y="1"/>
                  </a:moveTo>
                  <a:lnTo>
                    <a:pt x="0" y="9481"/>
                  </a:lnTo>
                  <a:lnTo>
                    <a:pt x="7159" y="11759"/>
                  </a:lnTo>
                  <a:lnTo>
                    <a:pt x="12726" y="8986"/>
                  </a:lnTo>
                  <a:lnTo>
                    <a:pt x="16273" y="10663"/>
                  </a:lnTo>
                  <a:lnTo>
                    <a:pt x="14446" y="8126"/>
                  </a:lnTo>
                  <a:lnTo>
                    <a:pt x="18488" y="6106"/>
                  </a:lnTo>
                  <a:lnTo>
                    <a:pt x="22507" y="8019"/>
                  </a:lnTo>
                  <a:lnTo>
                    <a:pt x="20444" y="5138"/>
                  </a:lnTo>
                  <a:lnTo>
                    <a:pt x="24571" y="3075"/>
                  </a:lnTo>
                  <a:lnTo>
                    <a:pt x="27946" y="4687"/>
                  </a:lnTo>
                  <a:lnTo>
                    <a:pt x="26205" y="2258"/>
                  </a:lnTo>
                  <a:lnTo>
                    <a:pt x="26871" y="1935"/>
                  </a:lnTo>
                  <a:lnTo>
                    <a:pt x="2401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46"/>
            <p:cNvSpPr/>
            <p:nvPr/>
          </p:nvSpPr>
          <p:spPr>
            <a:xfrm>
              <a:off x="7169125" y="-1359675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41" y="495"/>
                  </a:lnTo>
                  <a:lnTo>
                    <a:pt x="1226" y="688"/>
                  </a:lnTo>
                  <a:lnTo>
                    <a:pt x="1032" y="903"/>
                  </a:lnTo>
                  <a:lnTo>
                    <a:pt x="839" y="1118"/>
                  </a:lnTo>
                  <a:lnTo>
                    <a:pt x="688" y="1333"/>
                  </a:lnTo>
                  <a:lnTo>
                    <a:pt x="538" y="1570"/>
                  </a:lnTo>
                  <a:lnTo>
                    <a:pt x="430" y="1806"/>
                  </a:lnTo>
                  <a:lnTo>
                    <a:pt x="323" y="2043"/>
                  </a:lnTo>
                  <a:lnTo>
                    <a:pt x="237" y="2301"/>
                  </a:lnTo>
                  <a:lnTo>
                    <a:pt x="172" y="2537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0" y="4020"/>
                  </a:lnTo>
                  <a:lnTo>
                    <a:pt x="22" y="4450"/>
                  </a:lnTo>
                  <a:lnTo>
                    <a:pt x="65" y="4859"/>
                  </a:lnTo>
                  <a:lnTo>
                    <a:pt x="108" y="5224"/>
                  </a:lnTo>
                  <a:lnTo>
                    <a:pt x="215" y="5740"/>
                  </a:lnTo>
                  <a:lnTo>
                    <a:pt x="258" y="5934"/>
                  </a:lnTo>
                  <a:lnTo>
                    <a:pt x="19562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6"/>
            <p:cNvSpPr/>
            <p:nvPr/>
          </p:nvSpPr>
          <p:spPr>
            <a:xfrm>
              <a:off x="6634925" y="-1230150"/>
              <a:ext cx="489075" cy="148350"/>
            </a:xfrm>
            <a:custGeom>
              <a:avLst/>
              <a:gdLst/>
              <a:ahLst/>
              <a:cxnLst/>
              <a:rect l="l" t="t" r="r" b="b"/>
              <a:pathLst>
                <a:path w="19563" h="5934" extrusionOk="0">
                  <a:moveTo>
                    <a:pt x="2279" y="0"/>
                  </a:moveTo>
                  <a:lnTo>
                    <a:pt x="1978" y="151"/>
                  </a:lnTo>
                  <a:lnTo>
                    <a:pt x="1699" y="323"/>
                  </a:lnTo>
                  <a:lnTo>
                    <a:pt x="1462" y="495"/>
                  </a:lnTo>
                  <a:lnTo>
                    <a:pt x="1226" y="688"/>
                  </a:lnTo>
                  <a:lnTo>
                    <a:pt x="1033" y="903"/>
                  </a:lnTo>
                  <a:lnTo>
                    <a:pt x="839" y="1118"/>
                  </a:lnTo>
                  <a:lnTo>
                    <a:pt x="689" y="1333"/>
                  </a:lnTo>
                  <a:lnTo>
                    <a:pt x="560" y="1569"/>
                  </a:lnTo>
                  <a:lnTo>
                    <a:pt x="431" y="1806"/>
                  </a:lnTo>
                  <a:lnTo>
                    <a:pt x="323" y="2064"/>
                  </a:lnTo>
                  <a:lnTo>
                    <a:pt x="237" y="2300"/>
                  </a:lnTo>
                  <a:lnTo>
                    <a:pt x="173" y="2558"/>
                  </a:lnTo>
                  <a:lnTo>
                    <a:pt x="108" y="2795"/>
                  </a:lnTo>
                  <a:lnTo>
                    <a:pt x="65" y="3053"/>
                  </a:lnTo>
                  <a:lnTo>
                    <a:pt x="22" y="3547"/>
                  </a:lnTo>
                  <a:lnTo>
                    <a:pt x="1" y="4020"/>
                  </a:lnTo>
                  <a:lnTo>
                    <a:pt x="22" y="4471"/>
                  </a:lnTo>
                  <a:lnTo>
                    <a:pt x="65" y="4858"/>
                  </a:lnTo>
                  <a:lnTo>
                    <a:pt x="108" y="5224"/>
                  </a:lnTo>
                  <a:lnTo>
                    <a:pt x="216" y="5740"/>
                  </a:lnTo>
                  <a:lnTo>
                    <a:pt x="259" y="5933"/>
                  </a:lnTo>
                  <a:lnTo>
                    <a:pt x="19563" y="3547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46"/>
            <p:cNvSpPr/>
            <p:nvPr/>
          </p:nvSpPr>
          <p:spPr>
            <a:xfrm>
              <a:off x="7169125" y="-1317750"/>
              <a:ext cx="489075" cy="106425"/>
            </a:xfrm>
            <a:custGeom>
              <a:avLst/>
              <a:gdLst/>
              <a:ahLst/>
              <a:cxnLst/>
              <a:rect l="l" t="t" r="r" b="b"/>
              <a:pathLst>
                <a:path w="19563" h="4257" extrusionOk="0">
                  <a:moveTo>
                    <a:pt x="10426" y="0"/>
                  </a:moveTo>
                  <a:lnTo>
                    <a:pt x="4708" y="1226"/>
                  </a:lnTo>
                  <a:lnTo>
                    <a:pt x="0" y="2236"/>
                  </a:lnTo>
                  <a:lnTo>
                    <a:pt x="0" y="2644"/>
                  </a:lnTo>
                  <a:lnTo>
                    <a:pt x="43" y="3031"/>
                  </a:lnTo>
                  <a:lnTo>
                    <a:pt x="86" y="3375"/>
                  </a:lnTo>
                  <a:lnTo>
                    <a:pt x="129" y="3676"/>
                  </a:lnTo>
                  <a:lnTo>
                    <a:pt x="215" y="4106"/>
                  </a:lnTo>
                  <a:lnTo>
                    <a:pt x="258" y="4257"/>
                  </a:lnTo>
                  <a:lnTo>
                    <a:pt x="19562" y="1870"/>
                  </a:lnTo>
                  <a:lnTo>
                    <a:pt x="10426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46"/>
            <p:cNvSpPr/>
            <p:nvPr/>
          </p:nvSpPr>
          <p:spPr>
            <a:xfrm>
              <a:off x="6637075" y="-1200600"/>
              <a:ext cx="486925" cy="98375"/>
            </a:xfrm>
            <a:custGeom>
              <a:avLst/>
              <a:gdLst/>
              <a:ahLst/>
              <a:cxnLst/>
              <a:rect l="l" t="t" r="r" b="b"/>
              <a:pathLst>
                <a:path w="19477" h="3935" extrusionOk="0">
                  <a:moveTo>
                    <a:pt x="7954" y="0"/>
                  </a:moveTo>
                  <a:lnTo>
                    <a:pt x="87" y="1398"/>
                  </a:lnTo>
                  <a:lnTo>
                    <a:pt x="1" y="1742"/>
                  </a:lnTo>
                  <a:lnTo>
                    <a:pt x="6772" y="3934"/>
                  </a:lnTo>
                  <a:lnTo>
                    <a:pt x="19477" y="2365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6"/>
            <p:cNvSpPr/>
            <p:nvPr/>
          </p:nvSpPr>
          <p:spPr>
            <a:xfrm>
              <a:off x="6059900" y="-765300"/>
              <a:ext cx="419750" cy="224125"/>
            </a:xfrm>
            <a:custGeom>
              <a:avLst/>
              <a:gdLst/>
              <a:ahLst/>
              <a:cxnLst/>
              <a:rect l="l" t="t" r="r" b="b"/>
              <a:pathLst>
                <a:path w="16790" h="8965" extrusionOk="0">
                  <a:moveTo>
                    <a:pt x="3633" y="1"/>
                  </a:moveTo>
                  <a:lnTo>
                    <a:pt x="3375" y="22"/>
                  </a:lnTo>
                  <a:lnTo>
                    <a:pt x="3117" y="44"/>
                  </a:lnTo>
                  <a:lnTo>
                    <a:pt x="2881" y="108"/>
                  </a:lnTo>
                  <a:lnTo>
                    <a:pt x="2644" y="194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67"/>
                  </a:lnTo>
                  <a:lnTo>
                    <a:pt x="1591" y="818"/>
                  </a:lnTo>
                  <a:lnTo>
                    <a:pt x="1376" y="1011"/>
                  </a:lnTo>
                  <a:lnTo>
                    <a:pt x="1183" y="1226"/>
                  </a:lnTo>
                  <a:lnTo>
                    <a:pt x="968" y="1441"/>
                  </a:lnTo>
                  <a:lnTo>
                    <a:pt x="796" y="1699"/>
                  </a:lnTo>
                  <a:lnTo>
                    <a:pt x="602" y="1957"/>
                  </a:lnTo>
                  <a:lnTo>
                    <a:pt x="452" y="2258"/>
                  </a:lnTo>
                  <a:lnTo>
                    <a:pt x="323" y="2602"/>
                  </a:lnTo>
                  <a:lnTo>
                    <a:pt x="194" y="2946"/>
                  </a:lnTo>
                  <a:lnTo>
                    <a:pt x="108" y="3333"/>
                  </a:lnTo>
                  <a:lnTo>
                    <a:pt x="43" y="3741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86" y="5053"/>
                  </a:lnTo>
                  <a:lnTo>
                    <a:pt x="194" y="5246"/>
                  </a:lnTo>
                  <a:lnTo>
                    <a:pt x="344" y="5440"/>
                  </a:lnTo>
                  <a:lnTo>
                    <a:pt x="516" y="5611"/>
                  </a:lnTo>
                  <a:lnTo>
                    <a:pt x="710" y="5740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71" y="6299"/>
                  </a:lnTo>
                  <a:lnTo>
                    <a:pt x="3397" y="6665"/>
                  </a:lnTo>
                  <a:lnTo>
                    <a:pt x="4837" y="7052"/>
                  </a:lnTo>
                  <a:lnTo>
                    <a:pt x="6514" y="7482"/>
                  </a:lnTo>
                  <a:lnTo>
                    <a:pt x="7417" y="7697"/>
                  </a:lnTo>
                  <a:lnTo>
                    <a:pt x="8362" y="7912"/>
                  </a:lnTo>
                  <a:lnTo>
                    <a:pt x="9373" y="8105"/>
                  </a:lnTo>
                  <a:lnTo>
                    <a:pt x="10405" y="8299"/>
                  </a:lnTo>
                  <a:lnTo>
                    <a:pt x="11501" y="8492"/>
                  </a:lnTo>
                  <a:lnTo>
                    <a:pt x="12619" y="8664"/>
                  </a:lnTo>
                  <a:lnTo>
                    <a:pt x="13758" y="8814"/>
                  </a:lnTo>
                  <a:lnTo>
                    <a:pt x="14962" y="8965"/>
                  </a:lnTo>
                  <a:lnTo>
                    <a:pt x="16789" y="2946"/>
                  </a:lnTo>
                  <a:lnTo>
                    <a:pt x="4386" y="87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6"/>
            <p:cNvSpPr/>
            <p:nvPr/>
          </p:nvSpPr>
          <p:spPr>
            <a:xfrm>
              <a:off x="6124925" y="-528300"/>
              <a:ext cx="420275" cy="223600"/>
            </a:xfrm>
            <a:custGeom>
              <a:avLst/>
              <a:gdLst/>
              <a:ahLst/>
              <a:cxnLst/>
              <a:rect l="l" t="t" r="r" b="b"/>
              <a:pathLst>
                <a:path w="16811" h="8944" extrusionOk="0">
                  <a:moveTo>
                    <a:pt x="3375" y="1"/>
                  </a:moveTo>
                  <a:lnTo>
                    <a:pt x="3139" y="44"/>
                  </a:lnTo>
                  <a:lnTo>
                    <a:pt x="2881" y="108"/>
                  </a:lnTo>
                  <a:lnTo>
                    <a:pt x="2666" y="173"/>
                  </a:lnTo>
                  <a:lnTo>
                    <a:pt x="2429" y="280"/>
                  </a:lnTo>
                  <a:lnTo>
                    <a:pt x="2021" y="517"/>
                  </a:lnTo>
                  <a:lnTo>
                    <a:pt x="1806" y="646"/>
                  </a:lnTo>
                  <a:lnTo>
                    <a:pt x="1591" y="818"/>
                  </a:lnTo>
                  <a:lnTo>
                    <a:pt x="1398" y="1011"/>
                  </a:lnTo>
                  <a:lnTo>
                    <a:pt x="1183" y="1205"/>
                  </a:lnTo>
                  <a:lnTo>
                    <a:pt x="989" y="1441"/>
                  </a:lnTo>
                  <a:lnTo>
                    <a:pt x="796" y="1678"/>
                  </a:lnTo>
                  <a:lnTo>
                    <a:pt x="624" y="1957"/>
                  </a:lnTo>
                  <a:lnTo>
                    <a:pt x="473" y="2258"/>
                  </a:lnTo>
                  <a:lnTo>
                    <a:pt x="323" y="2580"/>
                  </a:lnTo>
                  <a:lnTo>
                    <a:pt x="215" y="2946"/>
                  </a:lnTo>
                  <a:lnTo>
                    <a:pt x="108" y="3311"/>
                  </a:lnTo>
                  <a:lnTo>
                    <a:pt x="43" y="3720"/>
                  </a:lnTo>
                  <a:lnTo>
                    <a:pt x="0" y="4171"/>
                  </a:lnTo>
                  <a:lnTo>
                    <a:pt x="0" y="4644"/>
                  </a:lnTo>
                  <a:lnTo>
                    <a:pt x="22" y="4859"/>
                  </a:lnTo>
                  <a:lnTo>
                    <a:pt x="108" y="5053"/>
                  </a:lnTo>
                  <a:lnTo>
                    <a:pt x="194" y="5246"/>
                  </a:lnTo>
                  <a:lnTo>
                    <a:pt x="344" y="5418"/>
                  </a:lnTo>
                  <a:lnTo>
                    <a:pt x="516" y="5590"/>
                  </a:lnTo>
                  <a:lnTo>
                    <a:pt x="731" y="5741"/>
                  </a:lnTo>
                  <a:lnTo>
                    <a:pt x="968" y="5869"/>
                  </a:lnTo>
                  <a:lnTo>
                    <a:pt x="1226" y="5977"/>
                  </a:lnTo>
                  <a:lnTo>
                    <a:pt x="2193" y="6278"/>
                  </a:lnTo>
                  <a:lnTo>
                    <a:pt x="3397" y="6643"/>
                  </a:lnTo>
                  <a:lnTo>
                    <a:pt x="4859" y="7052"/>
                  </a:lnTo>
                  <a:lnTo>
                    <a:pt x="6514" y="7482"/>
                  </a:lnTo>
                  <a:lnTo>
                    <a:pt x="7438" y="7675"/>
                  </a:lnTo>
                  <a:lnTo>
                    <a:pt x="8384" y="7890"/>
                  </a:lnTo>
                  <a:lnTo>
                    <a:pt x="9373" y="8105"/>
                  </a:lnTo>
                  <a:lnTo>
                    <a:pt x="10426" y="8299"/>
                  </a:lnTo>
                  <a:lnTo>
                    <a:pt x="11501" y="8471"/>
                  </a:lnTo>
                  <a:lnTo>
                    <a:pt x="12619" y="8643"/>
                  </a:lnTo>
                  <a:lnTo>
                    <a:pt x="13780" y="8815"/>
                  </a:lnTo>
                  <a:lnTo>
                    <a:pt x="14962" y="8944"/>
                  </a:lnTo>
                  <a:lnTo>
                    <a:pt x="16811" y="2946"/>
                  </a:lnTo>
                  <a:lnTo>
                    <a:pt x="4407" y="65"/>
                  </a:lnTo>
                  <a:lnTo>
                    <a:pt x="4149" y="22"/>
                  </a:lnTo>
                  <a:lnTo>
                    <a:pt x="38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46"/>
            <p:cNvSpPr/>
            <p:nvPr/>
          </p:nvSpPr>
          <p:spPr>
            <a:xfrm>
              <a:off x="6188875" y="-758850"/>
              <a:ext cx="290775" cy="217675"/>
            </a:xfrm>
            <a:custGeom>
              <a:avLst/>
              <a:gdLst/>
              <a:ahLst/>
              <a:cxnLst/>
              <a:rect l="l" t="t" r="r" b="b"/>
              <a:pathLst>
                <a:path w="11631" h="8707" extrusionOk="0">
                  <a:moveTo>
                    <a:pt x="0" y="1"/>
                  </a:moveTo>
                  <a:lnTo>
                    <a:pt x="1247" y="1871"/>
                  </a:lnTo>
                  <a:lnTo>
                    <a:pt x="3526" y="7718"/>
                  </a:lnTo>
                  <a:lnTo>
                    <a:pt x="4988" y="7998"/>
                  </a:lnTo>
                  <a:lnTo>
                    <a:pt x="6514" y="8256"/>
                  </a:lnTo>
                  <a:lnTo>
                    <a:pt x="8126" y="8492"/>
                  </a:lnTo>
                  <a:lnTo>
                    <a:pt x="9803" y="8707"/>
                  </a:lnTo>
                  <a:lnTo>
                    <a:pt x="11630" y="26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46"/>
            <p:cNvSpPr/>
            <p:nvPr/>
          </p:nvSpPr>
          <p:spPr>
            <a:xfrm>
              <a:off x="6298500" y="-511625"/>
              <a:ext cx="246700" cy="206925"/>
            </a:xfrm>
            <a:custGeom>
              <a:avLst/>
              <a:gdLst/>
              <a:ahLst/>
              <a:cxnLst/>
              <a:rect l="l" t="t" r="r" b="b"/>
              <a:pathLst>
                <a:path w="9868" h="8277" extrusionOk="0">
                  <a:moveTo>
                    <a:pt x="1" y="0"/>
                  </a:moveTo>
                  <a:lnTo>
                    <a:pt x="2946" y="7524"/>
                  </a:lnTo>
                  <a:lnTo>
                    <a:pt x="4150" y="7739"/>
                  </a:lnTo>
                  <a:lnTo>
                    <a:pt x="5396" y="7933"/>
                  </a:lnTo>
                  <a:lnTo>
                    <a:pt x="6686" y="8126"/>
                  </a:lnTo>
                  <a:lnTo>
                    <a:pt x="8019" y="8277"/>
                  </a:lnTo>
                  <a:lnTo>
                    <a:pt x="9868" y="2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46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extrusionOk="0">
                  <a:moveTo>
                    <a:pt x="19132" y="0"/>
                  </a:move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46"/>
            <p:cNvSpPr/>
            <p:nvPr/>
          </p:nvSpPr>
          <p:spPr>
            <a:xfrm>
              <a:off x="7983850" y="-790550"/>
              <a:ext cx="702950" cy="257450"/>
            </a:xfrm>
            <a:custGeom>
              <a:avLst/>
              <a:gdLst/>
              <a:ahLst/>
              <a:cxnLst/>
              <a:rect l="l" t="t" r="r" b="b"/>
              <a:pathLst>
                <a:path w="28118" h="10298" fill="none" extrusionOk="0">
                  <a:moveTo>
                    <a:pt x="7997" y="10297"/>
                  </a:moveTo>
                  <a:lnTo>
                    <a:pt x="28118" y="1054"/>
                  </a:lnTo>
                  <a:lnTo>
                    <a:pt x="28118" y="1054"/>
                  </a:lnTo>
                  <a:lnTo>
                    <a:pt x="27194" y="860"/>
                  </a:lnTo>
                  <a:lnTo>
                    <a:pt x="26162" y="688"/>
                  </a:lnTo>
                  <a:lnTo>
                    <a:pt x="24851" y="473"/>
                  </a:lnTo>
                  <a:lnTo>
                    <a:pt x="23346" y="258"/>
                  </a:lnTo>
                  <a:lnTo>
                    <a:pt x="22529" y="172"/>
                  </a:lnTo>
                  <a:lnTo>
                    <a:pt x="21691" y="108"/>
                  </a:lnTo>
                  <a:lnTo>
                    <a:pt x="20852" y="43"/>
                  </a:lnTo>
                  <a:lnTo>
                    <a:pt x="19992" y="0"/>
                  </a:lnTo>
                  <a:lnTo>
                    <a:pt x="19132" y="0"/>
                  </a:lnTo>
                  <a:lnTo>
                    <a:pt x="18316" y="22"/>
                  </a:lnTo>
                  <a:lnTo>
                    <a:pt x="18316" y="22"/>
                  </a:lnTo>
                  <a:lnTo>
                    <a:pt x="17864" y="43"/>
                  </a:lnTo>
                  <a:lnTo>
                    <a:pt x="17391" y="108"/>
                  </a:lnTo>
                  <a:lnTo>
                    <a:pt x="16854" y="194"/>
                  </a:lnTo>
                  <a:lnTo>
                    <a:pt x="16273" y="301"/>
                  </a:lnTo>
                  <a:lnTo>
                    <a:pt x="15650" y="452"/>
                  </a:lnTo>
                  <a:lnTo>
                    <a:pt x="14984" y="602"/>
                  </a:lnTo>
                  <a:lnTo>
                    <a:pt x="13608" y="968"/>
                  </a:lnTo>
                  <a:lnTo>
                    <a:pt x="12124" y="1419"/>
                  </a:lnTo>
                  <a:lnTo>
                    <a:pt x="10577" y="1892"/>
                  </a:lnTo>
                  <a:lnTo>
                    <a:pt x="9029" y="2408"/>
                  </a:lnTo>
                  <a:lnTo>
                    <a:pt x="7503" y="2924"/>
                  </a:lnTo>
                  <a:lnTo>
                    <a:pt x="6019" y="3440"/>
                  </a:lnTo>
                  <a:lnTo>
                    <a:pt x="4622" y="3934"/>
                  </a:lnTo>
                  <a:lnTo>
                    <a:pt x="2236" y="4837"/>
                  </a:lnTo>
                  <a:lnTo>
                    <a:pt x="602" y="5461"/>
                  </a:lnTo>
                  <a:lnTo>
                    <a:pt x="0" y="5697"/>
                  </a:lnTo>
                  <a:lnTo>
                    <a:pt x="7997" y="102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6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extrusionOk="0">
                  <a:moveTo>
                    <a:pt x="10942" y="1"/>
                  </a:move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46"/>
            <p:cNvSpPr/>
            <p:nvPr/>
          </p:nvSpPr>
          <p:spPr>
            <a:xfrm>
              <a:off x="5454775" y="-1404825"/>
              <a:ext cx="2837025" cy="933525"/>
            </a:xfrm>
            <a:custGeom>
              <a:avLst/>
              <a:gdLst/>
              <a:ahLst/>
              <a:cxnLst/>
              <a:rect l="l" t="t" r="r" b="b"/>
              <a:pathLst>
                <a:path w="113481" h="37341" fill="none" extrusionOk="0">
                  <a:moveTo>
                    <a:pt x="3719" y="2451"/>
                  </a:moveTo>
                  <a:lnTo>
                    <a:pt x="3719" y="2451"/>
                  </a:lnTo>
                  <a:lnTo>
                    <a:pt x="3568" y="2494"/>
                  </a:lnTo>
                  <a:lnTo>
                    <a:pt x="3182" y="2580"/>
                  </a:lnTo>
                  <a:lnTo>
                    <a:pt x="2924" y="2666"/>
                  </a:lnTo>
                  <a:lnTo>
                    <a:pt x="2644" y="2774"/>
                  </a:lnTo>
                  <a:lnTo>
                    <a:pt x="2343" y="2903"/>
                  </a:lnTo>
                  <a:lnTo>
                    <a:pt x="1999" y="3075"/>
                  </a:lnTo>
                  <a:lnTo>
                    <a:pt x="1677" y="3290"/>
                  </a:lnTo>
                  <a:lnTo>
                    <a:pt x="1354" y="3526"/>
                  </a:lnTo>
                  <a:lnTo>
                    <a:pt x="1053" y="3806"/>
                  </a:lnTo>
                  <a:lnTo>
                    <a:pt x="903" y="3956"/>
                  </a:lnTo>
                  <a:lnTo>
                    <a:pt x="752" y="4128"/>
                  </a:lnTo>
                  <a:lnTo>
                    <a:pt x="623" y="4300"/>
                  </a:lnTo>
                  <a:lnTo>
                    <a:pt x="494" y="4494"/>
                  </a:lnTo>
                  <a:lnTo>
                    <a:pt x="387" y="4709"/>
                  </a:lnTo>
                  <a:lnTo>
                    <a:pt x="279" y="4923"/>
                  </a:lnTo>
                  <a:lnTo>
                    <a:pt x="193" y="5138"/>
                  </a:lnTo>
                  <a:lnTo>
                    <a:pt x="129" y="5396"/>
                  </a:lnTo>
                  <a:lnTo>
                    <a:pt x="64" y="5654"/>
                  </a:lnTo>
                  <a:lnTo>
                    <a:pt x="22" y="5912"/>
                  </a:lnTo>
                  <a:lnTo>
                    <a:pt x="22" y="5912"/>
                  </a:lnTo>
                  <a:lnTo>
                    <a:pt x="0" y="6192"/>
                  </a:lnTo>
                  <a:lnTo>
                    <a:pt x="43" y="6471"/>
                  </a:lnTo>
                  <a:lnTo>
                    <a:pt x="129" y="6751"/>
                  </a:lnTo>
                  <a:lnTo>
                    <a:pt x="236" y="7030"/>
                  </a:lnTo>
                  <a:lnTo>
                    <a:pt x="408" y="7310"/>
                  </a:lnTo>
                  <a:lnTo>
                    <a:pt x="602" y="7589"/>
                  </a:lnTo>
                  <a:lnTo>
                    <a:pt x="838" y="7869"/>
                  </a:lnTo>
                  <a:lnTo>
                    <a:pt x="1118" y="8126"/>
                  </a:lnTo>
                  <a:lnTo>
                    <a:pt x="1419" y="8406"/>
                  </a:lnTo>
                  <a:lnTo>
                    <a:pt x="1763" y="8685"/>
                  </a:lnTo>
                  <a:lnTo>
                    <a:pt x="2107" y="8943"/>
                  </a:lnTo>
                  <a:lnTo>
                    <a:pt x="2515" y="9223"/>
                  </a:lnTo>
                  <a:lnTo>
                    <a:pt x="2924" y="9481"/>
                  </a:lnTo>
                  <a:lnTo>
                    <a:pt x="3353" y="9739"/>
                  </a:lnTo>
                  <a:lnTo>
                    <a:pt x="4278" y="10233"/>
                  </a:lnTo>
                  <a:lnTo>
                    <a:pt x="5267" y="10728"/>
                  </a:lnTo>
                  <a:lnTo>
                    <a:pt x="6299" y="11201"/>
                  </a:lnTo>
                  <a:lnTo>
                    <a:pt x="7352" y="11673"/>
                  </a:lnTo>
                  <a:lnTo>
                    <a:pt x="8427" y="12103"/>
                  </a:lnTo>
                  <a:lnTo>
                    <a:pt x="9480" y="12512"/>
                  </a:lnTo>
                  <a:lnTo>
                    <a:pt x="10512" y="12877"/>
                  </a:lnTo>
                  <a:lnTo>
                    <a:pt x="12468" y="13565"/>
                  </a:lnTo>
                  <a:lnTo>
                    <a:pt x="12468" y="13565"/>
                  </a:lnTo>
                  <a:lnTo>
                    <a:pt x="16638" y="14962"/>
                  </a:lnTo>
                  <a:lnTo>
                    <a:pt x="21045" y="16489"/>
                  </a:lnTo>
                  <a:lnTo>
                    <a:pt x="25968" y="18208"/>
                  </a:lnTo>
                  <a:lnTo>
                    <a:pt x="25968" y="18208"/>
                  </a:lnTo>
                  <a:lnTo>
                    <a:pt x="30353" y="20186"/>
                  </a:lnTo>
                  <a:lnTo>
                    <a:pt x="34911" y="22228"/>
                  </a:lnTo>
                  <a:lnTo>
                    <a:pt x="40220" y="24593"/>
                  </a:lnTo>
                  <a:lnTo>
                    <a:pt x="45659" y="27001"/>
                  </a:lnTo>
                  <a:lnTo>
                    <a:pt x="50582" y="29129"/>
                  </a:lnTo>
                  <a:lnTo>
                    <a:pt x="52667" y="30010"/>
                  </a:lnTo>
                  <a:lnTo>
                    <a:pt x="54408" y="30741"/>
                  </a:lnTo>
                  <a:lnTo>
                    <a:pt x="55698" y="31235"/>
                  </a:lnTo>
                  <a:lnTo>
                    <a:pt x="56149" y="31407"/>
                  </a:lnTo>
                  <a:lnTo>
                    <a:pt x="56472" y="31493"/>
                  </a:lnTo>
                  <a:lnTo>
                    <a:pt x="56472" y="31493"/>
                  </a:lnTo>
                  <a:lnTo>
                    <a:pt x="57052" y="31622"/>
                  </a:lnTo>
                  <a:lnTo>
                    <a:pt x="57762" y="31773"/>
                  </a:lnTo>
                  <a:lnTo>
                    <a:pt x="59503" y="32074"/>
                  </a:lnTo>
                  <a:lnTo>
                    <a:pt x="61588" y="32396"/>
                  </a:lnTo>
                  <a:lnTo>
                    <a:pt x="63888" y="32697"/>
                  </a:lnTo>
                  <a:lnTo>
                    <a:pt x="66296" y="32955"/>
                  </a:lnTo>
                  <a:lnTo>
                    <a:pt x="67478" y="33063"/>
                  </a:lnTo>
                  <a:lnTo>
                    <a:pt x="68639" y="33170"/>
                  </a:lnTo>
                  <a:lnTo>
                    <a:pt x="69778" y="33235"/>
                  </a:lnTo>
                  <a:lnTo>
                    <a:pt x="70853" y="33299"/>
                  </a:lnTo>
                  <a:lnTo>
                    <a:pt x="71842" y="33321"/>
                  </a:lnTo>
                  <a:lnTo>
                    <a:pt x="72766" y="33321"/>
                  </a:lnTo>
                  <a:lnTo>
                    <a:pt x="72766" y="33321"/>
                  </a:lnTo>
                  <a:lnTo>
                    <a:pt x="73046" y="33407"/>
                  </a:lnTo>
                  <a:lnTo>
                    <a:pt x="73906" y="33665"/>
                  </a:lnTo>
                  <a:lnTo>
                    <a:pt x="75260" y="34030"/>
                  </a:lnTo>
                  <a:lnTo>
                    <a:pt x="76141" y="34245"/>
                  </a:lnTo>
                  <a:lnTo>
                    <a:pt x="77130" y="34460"/>
                  </a:lnTo>
                  <a:lnTo>
                    <a:pt x="78226" y="34718"/>
                  </a:lnTo>
                  <a:lnTo>
                    <a:pt x="79452" y="34954"/>
                  </a:lnTo>
                  <a:lnTo>
                    <a:pt x="80785" y="35191"/>
                  </a:lnTo>
                  <a:lnTo>
                    <a:pt x="82203" y="35427"/>
                  </a:lnTo>
                  <a:lnTo>
                    <a:pt x="83730" y="35664"/>
                  </a:lnTo>
                  <a:lnTo>
                    <a:pt x="85342" y="35879"/>
                  </a:lnTo>
                  <a:lnTo>
                    <a:pt x="87062" y="36072"/>
                  </a:lnTo>
                  <a:lnTo>
                    <a:pt x="88867" y="36244"/>
                  </a:lnTo>
                  <a:lnTo>
                    <a:pt x="88867" y="36244"/>
                  </a:lnTo>
                  <a:lnTo>
                    <a:pt x="90737" y="36373"/>
                  </a:lnTo>
                  <a:lnTo>
                    <a:pt x="92715" y="36524"/>
                  </a:lnTo>
                  <a:lnTo>
                    <a:pt x="94736" y="36631"/>
                  </a:lnTo>
                  <a:lnTo>
                    <a:pt x="96778" y="36760"/>
                  </a:lnTo>
                  <a:lnTo>
                    <a:pt x="100819" y="36932"/>
                  </a:lnTo>
                  <a:lnTo>
                    <a:pt x="104624" y="37083"/>
                  </a:lnTo>
                  <a:lnTo>
                    <a:pt x="107978" y="37212"/>
                  </a:lnTo>
                  <a:lnTo>
                    <a:pt x="110643" y="37276"/>
                  </a:lnTo>
                  <a:lnTo>
                    <a:pt x="113051" y="37341"/>
                  </a:lnTo>
                  <a:lnTo>
                    <a:pt x="113481" y="35277"/>
                  </a:lnTo>
                  <a:lnTo>
                    <a:pt x="113481" y="35277"/>
                  </a:lnTo>
                  <a:lnTo>
                    <a:pt x="112772" y="34911"/>
                  </a:lnTo>
                  <a:lnTo>
                    <a:pt x="110815" y="33923"/>
                  </a:lnTo>
                  <a:lnTo>
                    <a:pt x="107806" y="32439"/>
                  </a:lnTo>
                  <a:lnTo>
                    <a:pt x="104001" y="30591"/>
                  </a:lnTo>
                  <a:lnTo>
                    <a:pt x="101851" y="29580"/>
                  </a:lnTo>
                  <a:lnTo>
                    <a:pt x="99594" y="28527"/>
                  </a:lnTo>
                  <a:lnTo>
                    <a:pt x="97229" y="27452"/>
                  </a:lnTo>
                  <a:lnTo>
                    <a:pt x="94800" y="26377"/>
                  </a:lnTo>
                  <a:lnTo>
                    <a:pt x="92328" y="25302"/>
                  </a:lnTo>
                  <a:lnTo>
                    <a:pt x="89856" y="24271"/>
                  </a:lnTo>
                  <a:lnTo>
                    <a:pt x="87405" y="23282"/>
                  </a:lnTo>
                  <a:lnTo>
                    <a:pt x="84976" y="22357"/>
                  </a:lnTo>
                  <a:lnTo>
                    <a:pt x="84976" y="22357"/>
                  </a:lnTo>
                  <a:lnTo>
                    <a:pt x="82375" y="21411"/>
                  </a:lnTo>
                  <a:lnTo>
                    <a:pt x="79409" y="20358"/>
                  </a:lnTo>
                  <a:lnTo>
                    <a:pt x="76141" y="19219"/>
                  </a:lnTo>
                  <a:lnTo>
                    <a:pt x="72616" y="18036"/>
                  </a:lnTo>
                  <a:lnTo>
                    <a:pt x="68918" y="16811"/>
                  </a:lnTo>
                  <a:lnTo>
                    <a:pt x="65113" y="15543"/>
                  </a:lnTo>
                  <a:lnTo>
                    <a:pt x="57418" y="13028"/>
                  </a:lnTo>
                  <a:lnTo>
                    <a:pt x="50044" y="10663"/>
                  </a:lnTo>
                  <a:lnTo>
                    <a:pt x="43552" y="8578"/>
                  </a:lnTo>
                  <a:lnTo>
                    <a:pt x="38415" y="6923"/>
                  </a:lnTo>
                  <a:lnTo>
                    <a:pt x="35169" y="5869"/>
                  </a:lnTo>
                  <a:lnTo>
                    <a:pt x="35169" y="5869"/>
                  </a:lnTo>
                  <a:lnTo>
                    <a:pt x="34094" y="5504"/>
                  </a:lnTo>
                  <a:lnTo>
                    <a:pt x="32954" y="5117"/>
                  </a:lnTo>
                  <a:lnTo>
                    <a:pt x="30568" y="4257"/>
                  </a:lnTo>
                  <a:lnTo>
                    <a:pt x="28010" y="3376"/>
                  </a:lnTo>
                  <a:lnTo>
                    <a:pt x="26677" y="2924"/>
                  </a:lnTo>
                  <a:lnTo>
                    <a:pt x="25302" y="2494"/>
                  </a:lnTo>
                  <a:lnTo>
                    <a:pt x="23904" y="2064"/>
                  </a:lnTo>
                  <a:lnTo>
                    <a:pt x="22464" y="1677"/>
                  </a:lnTo>
                  <a:lnTo>
                    <a:pt x="20981" y="1291"/>
                  </a:lnTo>
                  <a:lnTo>
                    <a:pt x="19476" y="968"/>
                  </a:lnTo>
                  <a:lnTo>
                    <a:pt x="17950" y="667"/>
                  </a:lnTo>
                  <a:lnTo>
                    <a:pt x="17176" y="538"/>
                  </a:lnTo>
                  <a:lnTo>
                    <a:pt x="16380" y="409"/>
                  </a:lnTo>
                  <a:lnTo>
                    <a:pt x="15607" y="302"/>
                  </a:lnTo>
                  <a:lnTo>
                    <a:pt x="14790" y="216"/>
                  </a:lnTo>
                  <a:lnTo>
                    <a:pt x="13994" y="130"/>
                  </a:lnTo>
                  <a:lnTo>
                    <a:pt x="13177" y="87"/>
                  </a:lnTo>
                  <a:lnTo>
                    <a:pt x="13177" y="87"/>
                  </a:lnTo>
                  <a:lnTo>
                    <a:pt x="12404" y="44"/>
                  </a:lnTo>
                  <a:lnTo>
                    <a:pt x="11651" y="1"/>
                  </a:lnTo>
                  <a:lnTo>
                    <a:pt x="10942" y="1"/>
                  </a:lnTo>
                  <a:lnTo>
                    <a:pt x="10297" y="22"/>
                  </a:lnTo>
                  <a:lnTo>
                    <a:pt x="9674" y="44"/>
                  </a:lnTo>
                  <a:lnTo>
                    <a:pt x="9093" y="87"/>
                  </a:lnTo>
                  <a:lnTo>
                    <a:pt x="8556" y="130"/>
                  </a:lnTo>
                  <a:lnTo>
                    <a:pt x="8040" y="216"/>
                  </a:lnTo>
                  <a:lnTo>
                    <a:pt x="7588" y="280"/>
                  </a:lnTo>
                  <a:lnTo>
                    <a:pt x="7158" y="366"/>
                  </a:lnTo>
                  <a:lnTo>
                    <a:pt x="6750" y="474"/>
                  </a:lnTo>
                  <a:lnTo>
                    <a:pt x="6385" y="581"/>
                  </a:lnTo>
                  <a:lnTo>
                    <a:pt x="6041" y="689"/>
                  </a:lnTo>
                  <a:lnTo>
                    <a:pt x="5740" y="818"/>
                  </a:lnTo>
                  <a:lnTo>
                    <a:pt x="5460" y="925"/>
                  </a:lnTo>
                  <a:lnTo>
                    <a:pt x="5202" y="1054"/>
                  </a:lnTo>
                  <a:lnTo>
                    <a:pt x="4966" y="1183"/>
                  </a:lnTo>
                  <a:lnTo>
                    <a:pt x="4772" y="1312"/>
                  </a:lnTo>
                  <a:lnTo>
                    <a:pt x="4428" y="1549"/>
                  </a:lnTo>
                  <a:lnTo>
                    <a:pt x="4170" y="1785"/>
                  </a:lnTo>
                  <a:lnTo>
                    <a:pt x="3977" y="2000"/>
                  </a:lnTo>
                  <a:lnTo>
                    <a:pt x="3848" y="2193"/>
                  </a:lnTo>
                  <a:lnTo>
                    <a:pt x="3762" y="2344"/>
                  </a:lnTo>
                  <a:lnTo>
                    <a:pt x="3719" y="245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46"/>
            <p:cNvSpPr/>
            <p:nvPr/>
          </p:nvSpPr>
          <p:spPr>
            <a:xfrm>
              <a:off x="7617325" y="-1163525"/>
              <a:ext cx="835175" cy="557325"/>
            </a:xfrm>
            <a:custGeom>
              <a:avLst/>
              <a:gdLst/>
              <a:ahLst/>
              <a:cxnLst/>
              <a:rect l="l" t="t" r="r" b="b"/>
              <a:pathLst>
                <a:path w="33407" h="22293" extrusionOk="0">
                  <a:moveTo>
                    <a:pt x="25646" y="1"/>
                  </a:moveTo>
                  <a:lnTo>
                    <a:pt x="3548" y="13759"/>
                  </a:lnTo>
                  <a:lnTo>
                    <a:pt x="1" y="13759"/>
                  </a:lnTo>
                  <a:lnTo>
                    <a:pt x="1699" y="14640"/>
                  </a:lnTo>
                  <a:lnTo>
                    <a:pt x="3440" y="15521"/>
                  </a:lnTo>
                  <a:lnTo>
                    <a:pt x="5181" y="16360"/>
                  </a:lnTo>
                  <a:lnTo>
                    <a:pt x="6901" y="17155"/>
                  </a:lnTo>
                  <a:lnTo>
                    <a:pt x="8578" y="17886"/>
                  </a:lnTo>
                  <a:lnTo>
                    <a:pt x="10212" y="18595"/>
                  </a:lnTo>
                  <a:lnTo>
                    <a:pt x="11759" y="19262"/>
                  </a:lnTo>
                  <a:lnTo>
                    <a:pt x="13243" y="19864"/>
                  </a:lnTo>
                  <a:lnTo>
                    <a:pt x="15844" y="20874"/>
                  </a:lnTo>
                  <a:lnTo>
                    <a:pt x="17886" y="21648"/>
                  </a:lnTo>
                  <a:lnTo>
                    <a:pt x="19219" y="22121"/>
                  </a:lnTo>
                  <a:lnTo>
                    <a:pt x="19692" y="22293"/>
                  </a:lnTo>
                  <a:lnTo>
                    <a:pt x="33406" y="2000"/>
                  </a:lnTo>
                  <a:lnTo>
                    <a:pt x="25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46"/>
            <p:cNvSpPr/>
            <p:nvPr/>
          </p:nvSpPr>
          <p:spPr>
            <a:xfrm>
              <a:off x="6672000" y="-14478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6"/>
            <p:cNvSpPr/>
            <p:nvPr/>
          </p:nvSpPr>
          <p:spPr>
            <a:xfrm>
              <a:off x="5536975" y="-1344100"/>
              <a:ext cx="50550" cy="59700"/>
            </a:xfrm>
            <a:custGeom>
              <a:avLst/>
              <a:gdLst/>
              <a:ahLst/>
              <a:cxnLst/>
              <a:rect l="l" t="t" r="r" b="b"/>
              <a:pathLst>
                <a:path w="2022" h="2388" extrusionOk="0">
                  <a:moveTo>
                    <a:pt x="882" y="1"/>
                  </a:moveTo>
                  <a:lnTo>
                    <a:pt x="796" y="108"/>
                  </a:lnTo>
                  <a:lnTo>
                    <a:pt x="710" y="216"/>
                  </a:lnTo>
                  <a:lnTo>
                    <a:pt x="646" y="280"/>
                  </a:lnTo>
                  <a:lnTo>
                    <a:pt x="302" y="495"/>
                  </a:lnTo>
                  <a:lnTo>
                    <a:pt x="1" y="667"/>
                  </a:lnTo>
                  <a:lnTo>
                    <a:pt x="65" y="839"/>
                  </a:lnTo>
                  <a:lnTo>
                    <a:pt x="130" y="1033"/>
                  </a:lnTo>
                  <a:lnTo>
                    <a:pt x="259" y="1248"/>
                  </a:lnTo>
                  <a:lnTo>
                    <a:pt x="431" y="1527"/>
                  </a:lnTo>
                  <a:lnTo>
                    <a:pt x="646" y="1807"/>
                  </a:lnTo>
                  <a:lnTo>
                    <a:pt x="796" y="1957"/>
                  </a:lnTo>
                  <a:lnTo>
                    <a:pt x="947" y="2086"/>
                  </a:lnTo>
                  <a:lnTo>
                    <a:pt x="1119" y="2237"/>
                  </a:lnTo>
                  <a:lnTo>
                    <a:pt x="1312" y="2387"/>
                  </a:lnTo>
                  <a:lnTo>
                    <a:pt x="2022" y="1506"/>
                  </a:lnTo>
                  <a:lnTo>
                    <a:pt x="1871" y="1334"/>
                  </a:lnTo>
                  <a:lnTo>
                    <a:pt x="1527" y="925"/>
                  </a:lnTo>
                  <a:lnTo>
                    <a:pt x="1334" y="689"/>
                  </a:lnTo>
                  <a:lnTo>
                    <a:pt x="1140" y="431"/>
                  </a:lnTo>
                  <a:lnTo>
                    <a:pt x="990" y="19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6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732" y="0"/>
                  </a:move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6"/>
            <p:cNvSpPr/>
            <p:nvPr/>
          </p:nvSpPr>
          <p:spPr>
            <a:xfrm>
              <a:off x="5628875" y="-1247350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409"/>
                  </a:moveTo>
                  <a:lnTo>
                    <a:pt x="882" y="43"/>
                  </a:lnTo>
                  <a:lnTo>
                    <a:pt x="882" y="43"/>
                  </a:lnTo>
                  <a:lnTo>
                    <a:pt x="818" y="22"/>
                  </a:lnTo>
                  <a:lnTo>
                    <a:pt x="732" y="0"/>
                  </a:lnTo>
                  <a:lnTo>
                    <a:pt x="646" y="22"/>
                  </a:lnTo>
                  <a:lnTo>
                    <a:pt x="560" y="65"/>
                  </a:lnTo>
                  <a:lnTo>
                    <a:pt x="495" y="108"/>
                  </a:lnTo>
                  <a:lnTo>
                    <a:pt x="452" y="172"/>
                  </a:lnTo>
                  <a:lnTo>
                    <a:pt x="409" y="237"/>
                  </a:lnTo>
                  <a:lnTo>
                    <a:pt x="388" y="323"/>
                  </a:lnTo>
                  <a:lnTo>
                    <a:pt x="1" y="2881"/>
                  </a:lnTo>
                  <a:lnTo>
                    <a:pt x="1" y="2881"/>
                  </a:lnTo>
                  <a:lnTo>
                    <a:pt x="1" y="3010"/>
                  </a:lnTo>
                  <a:lnTo>
                    <a:pt x="44" y="3117"/>
                  </a:lnTo>
                  <a:lnTo>
                    <a:pt x="108" y="3225"/>
                  </a:lnTo>
                  <a:lnTo>
                    <a:pt x="194" y="3289"/>
                  </a:lnTo>
                  <a:lnTo>
                    <a:pt x="1076" y="3698"/>
                  </a:lnTo>
                  <a:lnTo>
                    <a:pt x="1076" y="3698"/>
                  </a:lnTo>
                  <a:lnTo>
                    <a:pt x="1162" y="3719"/>
                  </a:lnTo>
                  <a:lnTo>
                    <a:pt x="1248" y="3719"/>
                  </a:lnTo>
                  <a:lnTo>
                    <a:pt x="1334" y="3719"/>
                  </a:lnTo>
                  <a:lnTo>
                    <a:pt x="1398" y="3698"/>
                  </a:lnTo>
                  <a:lnTo>
                    <a:pt x="1484" y="3633"/>
                  </a:lnTo>
                  <a:lnTo>
                    <a:pt x="1527" y="3590"/>
                  </a:lnTo>
                  <a:lnTo>
                    <a:pt x="1570" y="3504"/>
                  </a:lnTo>
                  <a:lnTo>
                    <a:pt x="1592" y="3418"/>
                  </a:lnTo>
                  <a:lnTo>
                    <a:pt x="2065" y="817"/>
                  </a:lnTo>
                  <a:lnTo>
                    <a:pt x="2065" y="817"/>
                  </a:lnTo>
                  <a:lnTo>
                    <a:pt x="2065" y="688"/>
                  </a:lnTo>
                  <a:lnTo>
                    <a:pt x="2022" y="581"/>
                  </a:lnTo>
                  <a:lnTo>
                    <a:pt x="1936" y="473"/>
                  </a:lnTo>
                  <a:lnTo>
                    <a:pt x="1828" y="409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46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46"/>
            <p:cNvSpPr/>
            <p:nvPr/>
          </p:nvSpPr>
          <p:spPr>
            <a:xfrm>
              <a:off x="5701975" y="-1192550"/>
              <a:ext cx="23125" cy="27450"/>
            </a:xfrm>
            <a:custGeom>
              <a:avLst/>
              <a:gdLst/>
              <a:ahLst/>
              <a:cxnLst/>
              <a:rect l="l" t="t" r="r" b="b"/>
              <a:pathLst>
                <a:path w="925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97"/>
                  </a:lnTo>
                  <a:lnTo>
                    <a:pt x="731" y="1054"/>
                  </a:lnTo>
                  <a:lnTo>
                    <a:pt x="796" y="1011"/>
                  </a:lnTo>
                  <a:lnTo>
                    <a:pt x="817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03" y="302"/>
                  </a:lnTo>
                  <a:lnTo>
                    <a:pt x="903" y="259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6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6"/>
            <p:cNvSpPr/>
            <p:nvPr/>
          </p:nvSpPr>
          <p:spPr>
            <a:xfrm>
              <a:off x="5730450" y="-11818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75" y="1011"/>
                  </a:lnTo>
                  <a:lnTo>
                    <a:pt x="818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46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46"/>
            <p:cNvSpPr/>
            <p:nvPr/>
          </p:nvSpPr>
          <p:spPr>
            <a:xfrm>
              <a:off x="5758950" y="-117050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6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46"/>
            <p:cNvSpPr/>
            <p:nvPr/>
          </p:nvSpPr>
          <p:spPr>
            <a:xfrm>
              <a:off x="5787425" y="-11597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46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6"/>
            <p:cNvSpPr/>
            <p:nvPr/>
          </p:nvSpPr>
          <p:spPr>
            <a:xfrm>
              <a:off x="5815900" y="-11484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6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  <a:lnTo>
                    <a:pt x="301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46"/>
            <p:cNvSpPr/>
            <p:nvPr/>
          </p:nvSpPr>
          <p:spPr>
            <a:xfrm>
              <a:off x="5844400" y="-11377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95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97"/>
                  </a:lnTo>
                  <a:lnTo>
                    <a:pt x="709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6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6"/>
            <p:cNvSpPr/>
            <p:nvPr/>
          </p:nvSpPr>
          <p:spPr>
            <a:xfrm>
              <a:off x="5872875" y="-11264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2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1"/>
                  </a:lnTo>
                  <a:lnTo>
                    <a:pt x="538" y="1053"/>
                  </a:lnTo>
                  <a:lnTo>
                    <a:pt x="538" y="1053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989"/>
                  </a:lnTo>
                  <a:lnTo>
                    <a:pt x="796" y="924"/>
                  </a:lnTo>
                  <a:lnTo>
                    <a:pt x="903" y="365"/>
                  </a:lnTo>
                  <a:lnTo>
                    <a:pt x="903" y="365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6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6"/>
            <p:cNvSpPr/>
            <p:nvPr/>
          </p:nvSpPr>
          <p:spPr>
            <a:xfrm>
              <a:off x="5901350" y="-1115700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44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46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6"/>
            <p:cNvSpPr/>
            <p:nvPr/>
          </p:nvSpPr>
          <p:spPr>
            <a:xfrm>
              <a:off x="5929850" y="-1104950"/>
              <a:ext cx="22575" cy="27450"/>
            </a:xfrm>
            <a:custGeom>
              <a:avLst/>
              <a:gdLst/>
              <a:ahLst/>
              <a:cxnLst/>
              <a:rect l="l" t="t" r="r" b="b"/>
              <a:pathLst>
                <a:path w="903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43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904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97"/>
                  </a:lnTo>
                  <a:lnTo>
                    <a:pt x="709" y="1076"/>
                  </a:lnTo>
                  <a:lnTo>
                    <a:pt x="774" y="1011"/>
                  </a:lnTo>
                  <a:lnTo>
                    <a:pt x="795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1" y="259"/>
                  </a:lnTo>
                  <a:lnTo>
                    <a:pt x="838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6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extrusionOk="0">
                  <a:moveTo>
                    <a:pt x="237" y="0"/>
                  </a:move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6"/>
            <p:cNvSpPr/>
            <p:nvPr/>
          </p:nvSpPr>
          <p:spPr>
            <a:xfrm>
              <a:off x="5957775" y="-1093650"/>
              <a:ext cx="23150" cy="26900"/>
            </a:xfrm>
            <a:custGeom>
              <a:avLst/>
              <a:gdLst/>
              <a:ahLst/>
              <a:cxnLst/>
              <a:rect l="l" t="t" r="r" b="b"/>
              <a:pathLst>
                <a:path w="926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73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32" y="1054"/>
                  </a:lnTo>
                  <a:lnTo>
                    <a:pt x="796" y="1011"/>
                  </a:lnTo>
                  <a:lnTo>
                    <a:pt x="818" y="925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37"/>
                  </a:lnTo>
                  <a:lnTo>
                    <a:pt x="861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6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6"/>
            <p:cNvSpPr/>
            <p:nvPr/>
          </p:nvSpPr>
          <p:spPr>
            <a:xfrm>
              <a:off x="5986275" y="-10829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31" y="1075"/>
                  </a:lnTo>
                  <a:lnTo>
                    <a:pt x="774" y="1011"/>
                  </a:lnTo>
                  <a:lnTo>
                    <a:pt x="817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60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6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6"/>
            <p:cNvSpPr/>
            <p:nvPr/>
          </p:nvSpPr>
          <p:spPr>
            <a:xfrm>
              <a:off x="6014750" y="-10716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59" y="1076"/>
                  </a:lnTo>
                  <a:lnTo>
                    <a:pt x="559" y="1076"/>
                  </a:lnTo>
                  <a:lnTo>
                    <a:pt x="645" y="1076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6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6"/>
            <p:cNvSpPr/>
            <p:nvPr/>
          </p:nvSpPr>
          <p:spPr>
            <a:xfrm>
              <a:off x="6043225" y="-10608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7"/>
                  </a:lnTo>
                  <a:lnTo>
                    <a:pt x="710" y="1075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6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6"/>
            <p:cNvSpPr/>
            <p:nvPr/>
          </p:nvSpPr>
          <p:spPr>
            <a:xfrm>
              <a:off x="6169000" y="-1031850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6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6"/>
            <p:cNvSpPr/>
            <p:nvPr/>
          </p:nvSpPr>
          <p:spPr>
            <a:xfrm>
              <a:off x="6197475" y="-102110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6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46"/>
            <p:cNvSpPr/>
            <p:nvPr/>
          </p:nvSpPr>
          <p:spPr>
            <a:xfrm>
              <a:off x="6225950" y="-10098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44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796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6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6"/>
            <p:cNvSpPr/>
            <p:nvPr/>
          </p:nvSpPr>
          <p:spPr>
            <a:xfrm>
              <a:off x="6254450" y="-99907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8"/>
                  </a:lnTo>
                  <a:lnTo>
                    <a:pt x="43" y="861"/>
                  </a:lnTo>
                  <a:lnTo>
                    <a:pt x="86" y="882"/>
                  </a:lnTo>
                  <a:lnTo>
                    <a:pt x="537" y="1076"/>
                  </a:lnTo>
                  <a:lnTo>
                    <a:pt x="537" y="1076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59"/>
                  </a:lnTo>
                  <a:lnTo>
                    <a:pt x="838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6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extrusionOk="0">
                  <a:moveTo>
                    <a:pt x="237" y="1"/>
                  </a:move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6"/>
            <p:cNvSpPr/>
            <p:nvPr/>
          </p:nvSpPr>
          <p:spPr>
            <a:xfrm>
              <a:off x="6282375" y="-988325"/>
              <a:ext cx="23150" cy="27450"/>
            </a:xfrm>
            <a:custGeom>
              <a:avLst/>
              <a:gdLst/>
              <a:ahLst/>
              <a:cxnLst/>
              <a:rect l="l" t="t" r="r" b="b"/>
              <a:pathLst>
                <a:path w="926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73" y="44"/>
                  </a:lnTo>
                  <a:lnTo>
                    <a:pt x="108" y="87"/>
                  </a:lnTo>
                  <a:lnTo>
                    <a:pt x="65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60" y="1076"/>
                  </a:lnTo>
                  <a:lnTo>
                    <a:pt x="560" y="1076"/>
                  </a:lnTo>
                  <a:lnTo>
                    <a:pt x="646" y="1097"/>
                  </a:lnTo>
                  <a:lnTo>
                    <a:pt x="732" y="1076"/>
                  </a:lnTo>
                  <a:lnTo>
                    <a:pt x="796" y="1011"/>
                  </a:lnTo>
                  <a:lnTo>
                    <a:pt x="818" y="947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23"/>
                  </a:lnTo>
                  <a:lnTo>
                    <a:pt x="904" y="259"/>
                  </a:lnTo>
                  <a:lnTo>
                    <a:pt x="861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6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37" y="0"/>
                  </a:move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46"/>
            <p:cNvSpPr/>
            <p:nvPr/>
          </p:nvSpPr>
          <p:spPr>
            <a:xfrm>
              <a:off x="6310875" y="-97702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108" y="86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1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46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6"/>
            <p:cNvSpPr/>
            <p:nvPr/>
          </p:nvSpPr>
          <p:spPr>
            <a:xfrm>
              <a:off x="6339350" y="-966275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817" y="924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6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6"/>
            <p:cNvSpPr/>
            <p:nvPr/>
          </p:nvSpPr>
          <p:spPr>
            <a:xfrm>
              <a:off x="6367825" y="-955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2"/>
                  </a:moveTo>
                  <a:lnTo>
                    <a:pt x="323" y="0"/>
                  </a:lnTo>
                  <a:lnTo>
                    <a:pt x="323" y="0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6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6"/>
            <p:cNvSpPr/>
            <p:nvPr/>
          </p:nvSpPr>
          <p:spPr>
            <a:xfrm>
              <a:off x="6396325" y="-944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65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24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6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6"/>
            <p:cNvSpPr/>
            <p:nvPr/>
          </p:nvSpPr>
          <p:spPr>
            <a:xfrm>
              <a:off x="6424800" y="-932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6"/>
                  </a:lnTo>
                  <a:lnTo>
                    <a:pt x="710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6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6"/>
            <p:cNvSpPr/>
            <p:nvPr/>
          </p:nvSpPr>
          <p:spPr>
            <a:xfrm>
              <a:off x="6453275" y="-922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02" y="1"/>
                  </a:lnTo>
                  <a:lnTo>
                    <a:pt x="302" y="1"/>
                  </a:lnTo>
                  <a:lnTo>
                    <a:pt x="216" y="1"/>
                  </a:lnTo>
                  <a:lnTo>
                    <a:pt x="151" y="22"/>
                  </a:lnTo>
                  <a:lnTo>
                    <a:pt x="87" y="87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6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  <a:lnTo>
                    <a:pt x="301" y="2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6"/>
            <p:cNvSpPr/>
            <p:nvPr/>
          </p:nvSpPr>
          <p:spPr>
            <a:xfrm>
              <a:off x="6481775" y="-911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796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6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6"/>
            <p:cNvSpPr/>
            <p:nvPr/>
          </p:nvSpPr>
          <p:spPr>
            <a:xfrm>
              <a:off x="6510250" y="-900175"/>
              <a:ext cx="22600" cy="26875"/>
            </a:xfrm>
            <a:custGeom>
              <a:avLst/>
              <a:gdLst/>
              <a:ahLst/>
              <a:cxnLst/>
              <a:rect l="l" t="t" r="r" b="b"/>
              <a:pathLst>
                <a:path w="904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3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6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46"/>
            <p:cNvSpPr/>
            <p:nvPr/>
          </p:nvSpPr>
          <p:spPr>
            <a:xfrm>
              <a:off x="6654825" y="-851825"/>
              <a:ext cx="22575" cy="26900"/>
            </a:xfrm>
            <a:custGeom>
              <a:avLst/>
              <a:gdLst/>
              <a:ahLst/>
              <a:cxnLst/>
              <a:rect l="l" t="t" r="r" b="b"/>
              <a:pathLst>
                <a:path w="903" h="1076" fill="none" extrusionOk="0">
                  <a:moveTo>
                    <a:pt x="795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65"/>
                  </a:lnTo>
                  <a:lnTo>
                    <a:pt x="65" y="151"/>
                  </a:lnTo>
                  <a:lnTo>
                    <a:pt x="0" y="689"/>
                  </a:lnTo>
                  <a:lnTo>
                    <a:pt x="0" y="689"/>
                  </a:lnTo>
                  <a:lnTo>
                    <a:pt x="0" y="753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7" y="1054"/>
                  </a:lnTo>
                  <a:lnTo>
                    <a:pt x="537" y="1054"/>
                  </a:lnTo>
                  <a:lnTo>
                    <a:pt x="623" y="1076"/>
                  </a:lnTo>
                  <a:lnTo>
                    <a:pt x="709" y="1054"/>
                  </a:lnTo>
                  <a:lnTo>
                    <a:pt x="774" y="990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9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46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46"/>
            <p:cNvSpPr/>
            <p:nvPr/>
          </p:nvSpPr>
          <p:spPr>
            <a:xfrm>
              <a:off x="6683300" y="-8410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43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46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16" y="1"/>
                  </a:move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  <a:lnTo>
                    <a:pt x="302" y="22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6"/>
            <p:cNvSpPr/>
            <p:nvPr/>
          </p:nvSpPr>
          <p:spPr>
            <a:xfrm>
              <a:off x="6711775" y="-8303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75" y="173"/>
                  </a:moveTo>
                  <a:lnTo>
                    <a:pt x="302" y="22"/>
                  </a:lnTo>
                  <a:lnTo>
                    <a:pt x="302" y="22"/>
                  </a:lnTo>
                  <a:lnTo>
                    <a:pt x="216" y="1"/>
                  </a:lnTo>
                  <a:lnTo>
                    <a:pt x="151" y="44"/>
                  </a:lnTo>
                  <a:lnTo>
                    <a:pt x="87" y="87"/>
                  </a:lnTo>
                  <a:lnTo>
                    <a:pt x="44" y="173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5"/>
                  </a:lnTo>
                  <a:lnTo>
                    <a:pt x="22" y="818"/>
                  </a:lnTo>
                  <a:lnTo>
                    <a:pt x="44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5" y="1011"/>
                  </a:lnTo>
                  <a:lnTo>
                    <a:pt x="796" y="947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75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6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extrusionOk="0">
                  <a:moveTo>
                    <a:pt x="215" y="0"/>
                  </a:move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6"/>
            <p:cNvSpPr/>
            <p:nvPr/>
          </p:nvSpPr>
          <p:spPr>
            <a:xfrm>
              <a:off x="6740275" y="-819025"/>
              <a:ext cx="22575" cy="26875"/>
            </a:xfrm>
            <a:custGeom>
              <a:avLst/>
              <a:gdLst/>
              <a:ahLst/>
              <a:cxnLst/>
              <a:rect l="l" t="t" r="r" b="b"/>
              <a:pathLst>
                <a:path w="903" h="1075" fill="none" extrusionOk="0">
                  <a:moveTo>
                    <a:pt x="774" y="172"/>
                  </a:moveTo>
                  <a:lnTo>
                    <a:pt x="301" y="0"/>
                  </a:lnTo>
                  <a:lnTo>
                    <a:pt x="301" y="0"/>
                  </a:lnTo>
                  <a:lnTo>
                    <a:pt x="215" y="0"/>
                  </a:lnTo>
                  <a:lnTo>
                    <a:pt x="151" y="22"/>
                  </a:lnTo>
                  <a:lnTo>
                    <a:pt x="86" y="86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0" y="817"/>
                  </a:lnTo>
                  <a:lnTo>
                    <a:pt x="43" y="860"/>
                  </a:lnTo>
                  <a:lnTo>
                    <a:pt x="86" y="882"/>
                  </a:lnTo>
                  <a:lnTo>
                    <a:pt x="537" y="1075"/>
                  </a:lnTo>
                  <a:lnTo>
                    <a:pt x="537" y="1075"/>
                  </a:lnTo>
                  <a:lnTo>
                    <a:pt x="623" y="1075"/>
                  </a:lnTo>
                  <a:lnTo>
                    <a:pt x="709" y="1054"/>
                  </a:lnTo>
                  <a:lnTo>
                    <a:pt x="774" y="1011"/>
                  </a:lnTo>
                  <a:lnTo>
                    <a:pt x="795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1" y="237"/>
                  </a:lnTo>
                  <a:lnTo>
                    <a:pt x="838" y="194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6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extrusionOk="0">
                  <a:moveTo>
                    <a:pt x="237" y="0"/>
                  </a:move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6"/>
            <p:cNvSpPr/>
            <p:nvPr/>
          </p:nvSpPr>
          <p:spPr>
            <a:xfrm>
              <a:off x="6768200" y="-808275"/>
              <a:ext cx="23150" cy="27425"/>
            </a:xfrm>
            <a:custGeom>
              <a:avLst/>
              <a:gdLst/>
              <a:ahLst/>
              <a:cxnLst/>
              <a:rect l="l" t="t" r="r" b="b"/>
              <a:pathLst>
                <a:path w="926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43"/>
                  </a:lnTo>
                  <a:lnTo>
                    <a:pt x="108" y="86"/>
                  </a:lnTo>
                  <a:lnTo>
                    <a:pt x="65" y="172"/>
                  </a:lnTo>
                  <a:lnTo>
                    <a:pt x="1" y="709"/>
                  </a:lnTo>
                  <a:lnTo>
                    <a:pt x="1" y="709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60" y="1075"/>
                  </a:lnTo>
                  <a:lnTo>
                    <a:pt x="560" y="1075"/>
                  </a:lnTo>
                  <a:lnTo>
                    <a:pt x="646" y="1096"/>
                  </a:lnTo>
                  <a:lnTo>
                    <a:pt x="732" y="1075"/>
                  </a:lnTo>
                  <a:lnTo>
                    <a:pt x="796" y="1010"/>
                  </a:lnTo>
                  <a:lnTo>
                    <a:pt x="818" y="946"/>
                  </a:lnTo>
                  <a:lnTo>
                    <a:pt x="925" y="366"/>
                  </a:lnTo>
                  <a:lnTo>
                    <a:pt x="925" y="366"/>
                  </a:lnTo>
                  <a:lnTo>
                    <a:pt x="925" y="301"/>
                  </a:lnTo>
                  <a:lnTo>
                    <a:pt x="904" y="258"/>
                  </a:lnTo>
                  <a:lnTo>
                    <a:pt x="861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6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6"/>
            <p:cNvSpPr/>
            <p:nvPr/>
          </p:nvSpPr>
          <p:spPr>
            <a:xfrm>
              <a:off x="6796700" y="-79700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108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882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75"/>
                  </a:lnTo>
                  <a:lnTo>
                    <a:pt x="731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60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6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extrusionOk="0">
                  <a:moveTo>
                    <a:pt x="237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  <a:lnTo>
                    <a:pt x="323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6"/>
            <p:cNvSpPr/>
            <p:nvPr/>
          </p:nvSpPr>
          <p:spPr>
            <a:xfrm>
              <a:off x="6825175" y="-786250"/>
              <a:ext cx="22600" cy="27425"/>
            </a:xfrm>
            <a:custGeom>
              <a:avLst/>
              <a:gdLst/>
              <a:ahLst/>
              <a:cxnLst/>
              <a:rect l="l" t="t" r="r" b="b"/>
              <a:pathLst>
                <a:path w="904" h="1097" fill="none" extrusionOk="0">
                  <a:moveTo>
                    <a:pt x="796" y="172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72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74"/>
                  </a:lnTo>
                  <a:lnTo>
                    <a:pt x="22" y="817"/>
                  </a:lnTo>
                  <a:lnTo>
                    <a:pt x="65" y="860"/>
                  </a:lnTo>
                  <a:lnTo>
                    <a:pt x="108" y="903"/>
                  </a:lnTo>
                  <a:lnTo>
                    <a:pt x="559" y="1075"/>
                  </a:lnTo>
                  <a:lnTo>
                    <a:pt x="559" y="1075"/>
                  </a:lnTo>
                  <a:lnTo>
                    <a:pt x="645" y="1097"/>
                  </a:lnTo>
                  <a:lnTo>
                    <a:pt x="710" y="1075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96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6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37" y="1"/>
                  </a:move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6"/>
            <p:cNvSpPr/>
            <p:nvPr/>
          </p:nvSpPr>
          <p:spPr>
            <a:xfrm>
              <a:off x="6853650" y="-7749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7" y="65"/>
                  </a:lnTo>
                  <a:lnTo>
                    <a:pt x="65" y="151"/>
                  </a:lnTo>
                  <a:lnTo>
                    <a:pt x="1" y="689"/>
                  </a:lnTo>
                  <a:lnTo>
                    <a:pt x="1" y="689"/>
                  </a:lnTo>
                  <a:lnTo>
                    <a:pt x="1" y="753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60" y="1054"/>
                  </a:lnTo>
                  <a:lnTo>
                    <a:pt x="560" y="1054"/>
                  </a:lnTo>
                  <a:lnTo>
                    <a:pt x="646" y="1076"/>
                  </a:lnTo>
                  <a:lnTo>
                    <a:pt x="710" y="1054"/>
                  </a:lnTo>
                  <a:lnTo>
                    <a:pt x="775" y="990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6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6"/>
            <p:cNvSpPr/>
            <p:nvPr/>
          </p:nvSpPr>
          <p:spPr>
            <a:xfrm>
              <a:off x="6882150" y="-76422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1"/>
                  </a:lnTo>
                  <a:lnTo>
                    <a:pt x="323" y="1"/>
                  </a:lnTo>
                  <a:lnTo>
                    <a:pt x="237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65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882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817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59"/>
                  </a:lnTo>
                  <a:lnTo>
                    <a:pt x="839" y="194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46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extrusionOk="0">
                  <a:moveTo>
                    <a:pt x="237" y="1"/>
                  </a:move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  <a:lnTo>
                    <a:pt x="323" y="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46"/>
            <p:cNvSpPr/>
            <p:nvPr/>
          </p:nvSpPr>
          <p:spPr>
            <a:xfrm>
              <a:off x="6910625" y="-753475"/>
              <a:ext cx="22600" cy="27450"/>
            </a:xfrm>
            <a:custGeom>
              <a:avLst/>
              <a:gdLst/>
              <a:ahLst/>
              <a:cxnLst/>
              <a:rect l="l" t="t" r="r" b="b"/>
              <a:pathLst>
                <a:path w="904" h="1098" fill="none" extrusionOk="0">
                  <a:moveTo>
                    <a:pt x="796" y="173"/>
                  </a:moveTo>
                  <a:lnTo>
                    <a:pt x="323" y="22"/>
                  </a:lnTo>
                  <a:lnTo>
                    <a:pt x="323" y="22"/>
                  </a:lnTo>
                  <a:lnTo>
                    <a:pt x="237" y="1"/>
                  </a:lnTo>
                  <a:lnTo>
                    <a:pt x="151" y="44"/>
                  </a:lnTo>
                  <a:lnTo>
                    <a:pt x="86" y="87"/>
                  </a:lnTo>
                  <a:lnTo>
                    <a:pt x="65" y="173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5"/>
                  </a:lnTo>
                  <a:lnTo>
                    <a:pt x="22" y="818"/>
                  </a:lnTo>
                  <a:lnTo>
                    <a:pt x="65" y="861"/>
                  </a:lnTo>
                  <a:lnTo>
                    <a:pt x="108" y="904"/>
                  </a:lnTo>
                  <a:lnTo>
                    <a:pt x="538" y="1076"/>
                  </a:lnTo>
                  <a:lnTo>
                    <a:pt x="538" y="1076"/>
                  </a:lnTo>
                  <a:lnTo>
                    <a:pt x="624" y="1097"/>
                  </a:lnTo>
                  <a:lnTo>
                    <a:pt x="710" y="1076"/>
                  </a:lnTo>
                  <a:lnTo>
                    <a:pt x="774" y="1011"/>
                  </a:lnTo>
                  <a:lnTo>
                    <a:pt x="817" y="947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23"/>
                  </a:lnTo>
                  <a:lnTo>
                    <a:pt x="882" y="259"/>
                  </a:lnTo>
                  <a:lnTo>
                    <a:pt x="839" y="216"/>
                  </a:lnTo>
                  <a:lnTo>
                    <a:pt x="796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6" y="0"/>
                  </a:move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4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5" y="172"/>
                  </a:moveTo>
                  <a:lnTo>
                    <a:pt x="302" y="0"/>
                  </a:lnTo>
                  <a:lnTo>
                    <a:pt x="302" y="0"/>
                  </a:lnTo>
                  <a:lnTo>
                    <a:pt x="216" y="0"/>
                  </a:lnTo>
                  <a:lnTo>
                    <a:pt x="151" y="22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5" y="1011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4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15" y="0"/>
                  </a:move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774" y="172"/>
                  </a:moveTo>
                  <a:lnTo>
                    <a:pt x="301" y="22"/>
                  </a:lnTo>
                  <a:lnTo>
                    <a:pt x="301" y="22"/>
                  </a:lnTo>
                  <a:lnTo>
                    <a:pt x="215" y="0"/>
                  </a:lnTo>
                  <a:lnTo>
                    <a:pt x="151" y="43"/>
                  </a:lnTo>
                  <a:lnTo>
                    <a:pt x="86" y="86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710" y="1075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215" y="1"/>
                  </a:move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774" y="173"/>
                  </a:moveTo>
                  <a:lnTo>
                    <a:pt x="301" y="1"/>
                  </a:lnTo>
                  <a:lnTo>
                    <a:pt x="301" y="1"/>
                  </a:lnTo>
                  <a:lnTo>
                    <a:pt x="215" y="1"/>
                  </a:lnTo>
                  <a:lnTo>
                    <a:pt x="151" y="22"/>
                  </a:lnTo>
                  <a:lnTo>
                    <a:pt x="86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710" y="1054"/>
                  </a:lnTo>
                  <a:lnTo>
                    <a:pt x="774" y="1011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6"/>
            <p:cNvSpPr/>
            <p:nvPr/>
          </p:nvSpPr>
          <p:spPr>
            <a:xfrm>
              <a:off x="6103425" y="-1128050"/>
              <a:ext cx="51075" cy="93000"/>
            </a:xfrm>
            <a:custGeom>
              <a:avLst/>
              <a:gdLst/>
              <a:ahLst/>
              <a:cxnLst/>
              <a:rect l="l" t="t" r="r" b="b"/>
              <a:pathLst>
                <a:path w="2043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7" y="302"/>
                  </a:lnTo>
                  <a:lnTo>
                    <a:pt x="0" y="2881"/>
                  </a:lnTo>
                  <a:lnTo>
                    <a:pt x="0" y="2989"/>
                  </a:lnTo>
                  <a:lnTo>
                    <a:pt x="22" y="3096"/>
                  </a:lnTo>
                  <a:lnTo>
                    <a:pt x="108" y="3204"/>
                  </a:lnTo>
                  <a:lnTo>
                    <a:pt x="194" y="3268"/>
                  </a:lnTo>
                  <a:lnTo>
                    <a:pt x="1075" y="3676"/>
                  </a:lnTo>
                  <a:lnTo>
                    <a:pt x="1161" y="3698"/>
                  </a:lnTo>
                  <a:lnTo>
                    <a:pt x="1247" y="3719"/>
                  </a:lnTo>
                  <a:lnTo>
                    <a:pt x="1333" y="3698"/>
                  </a:lnTo>
                  <a:lnTo>
                    <a:pt x="1398" y="3676"/>
                  </a:lnTo>
                  <a:lnTo>
                    <a:pt x="1462" y="3633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43" y="796"/>
                  </a:lnTo>
                  <a:lnTo>
                    <a:pt x="2043" y="667"/>
                  </a:lnTo>
                  <a:lnTo>
                    <a:pt x="2021" y="559"/>
                  </a:lnTo>
                  <a:lnTo>
                    <a:pt x="1935" y="473"/>
                  </a:lnTo>
                  <a:lnTo>
                    <a:pt x="1828" y="387"/>
                  </a:lnTo>
                  <a:lnTo>
                    <a:pt x="882" y="22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6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extrusionOk="0">
                  <a:moveTo>
                    <a:pt x="645" y="1"/>
                  </a:move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  <a:lnTo>
                    <a:pt x="882" y="2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6"/>
            <p:cNvSpPr/>
            <p:nvPr/>
          </p:nvSpPr>
          <p:spPr>
            <a:xfrm>
              <a:off x="6576350" y="-952325"/>
              <a:ext cx="51625" cy="93000"/>
            </a:xfrm>
            <a:custGeom>
              <a:avLst/>
              <a:gdLst/>
              <a:ahLst/>
              <a:cxnLst/>
              <a:rect l="l" t="t" r="r" b="b"/>
              <a:pathLst>
                <a:path w="2065" h="3720" fill="none" extrusionOk="0">
                  <a:moveTo>
                    <a:pt x="1828" y="388"/>
                  </a:moveTo>
                  <a:lnTo>
                    <a:pt x="882" y="22"/>
                  </a:lnTo>
                  <a:lnTo>
                    <a:pt x="882" y="22"/>
                  </a:lnTo>
                  <a:lnTo>
                    <a:pt x="817" y="1"/>
                  </a:lnTo>
                  <a:lnTo>
                    <a:pt x="731" y="1"/>
                  </a:lnTo>
                  <a:lnTo>
                    <a:pt x="645" y="1"/>
                  </a:lnTo>
                  <a:lnTo>
                    <a:pt x="559" y="44"/>
                  </a:lnTo>
                  <a:lnTo>
                    <a:pt x="495" y="87"/>
                  </a:lnTo>
                  <a:lnTo>
                    <a:pt x="452" y="151"/>
                  </a:lnTo>
                  <a:lnTo>
                    <a:pt x="409" y="216"/>
                  </a:lnTo>
                  <a:lnTo>
                    <a:pt x="388" y="302"/>
                  </a:lnTo>
                  <a:lnTo>
                    <a:pt x="1" y="2882"/>
                  </a:lnTo>
                  <a:lnTo>
                    <a:pt x="1" y="2882"/>
                  </a:lnTo>
                  <a:lnTo>
                    <a:pt x="1" y="2989"/>
                  </a:lnTo>
                  <a:lnTo>
                    <a:pt x="44" y="3097"/>
                  </a:lnTo>
                  <a:lnTo>
                    <a:pt x="108" y="3204"/>
                  </a:lnTo>
                  <a:lnTo>
                    <a:pt x="216" y="3268"/>
                  </a:lnTo>
                  <a:lnTo>
                    <a:pt x="1075" y="3677"/>
                  </a:lnTo>
                  <a:lnTo>
                    <a:pt x="1075" y="3677"/>
                  </a:lnTo>
                  <a:lnTo>
                    <a:pt x="1161" y="3698"/>
                  </a:lnTo>
                  <a:lnTo>
                    <a:pt x="1247" y="3720"/>
                  </a:lnTo>
                  <a:lnTo>
                    <a:pt x="1333" y="3698"/>
                  </a:lnTo>
                  <a:lnTo>
                    <a:pt x="1398" y="3677"/>
                  </a:lnTo>
                  <a:lnTo>
                    <a:pt x="1484" y="3634"/>
                  </a:lnTo>
                  <a:lnTo>
                    <a:pt x="1527" y="3569"/>
                  </a:lnTo>
                  <a:lnTo>
                    <a:pt x="1570" y="3483"/>
                  </a:lnTo>
                  <a:lnTo>
                    <a:pt x="1591" y="3397"/>
                  </a:lnTo>
                  <a:lnTo>
                    <a:pt x="2064" y="796"/>
                  </a:lnTo>
                  <a:lnTo>
                    <a:pt x="2064" y="796"/>
                  </a:lnTo>
                  <a:lnTo>
                    <a:pt x="2064" y="667"/>
                  </a:lnTo>
                  <a:lnTo>
                    <a:pt x="2021" y="560"/>
                  </a:lnTo>
                  <a:lnTo>
                    <a:pt x="1935" y="452"/>
                  </a:lnTo>
                  <a:lnTo>
                    <a:pt x="1828" y="38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6"/>
            <p:cNvSpPr/>
            <p:nvPr/>
          </p:nvSpPr>
          <p:spPr>
            <a:xfrm>
              <a:off x="7394850" y="-1138800"/>
              <a:ext cx="1057650" cy="643850"/>
            </a:xfrm>
            <a:custGeom>
              <a:avLst/>
              <a:gdLst/>
              <a:ahLst/>
              <a:cxnLst/>
              <a:rect l="l" t="t" r="r" b="b"/>
              <a:pathLst>
                <a:path w="42306" h="25754" fill="none" extrusionOk="0">
                  <a:moveTo>
                    <a:pt x="42305" y="1011"/>
                  </a:moveTo>
                  <a:lnTo>
                    <a:pt x="38350" y="1"/>
                  </a:lnTo>
                  <a:lnTo>
                    <a:pt x="14811" y="14683"/>
                  </a:lnTo>
                  <a:lnTo>
                    <a:pt x="13887" y="15263"/>
                  </a:lnTo>
                  <a:lnTo>
                    <a:pt x="0" y="23926"/>
                  </a:lnTo>
                  <a:lnTo>
                    <a:pt x="0" y="23926"/>
                  </a:lnTo>
                  <a:lnTo>
                    <a:pt x="1096" y="24163"/>
                  </a:lnTo>
                  <a:lnTo>
                    <a:pt x="2279" y="24399"/>
                  </a:lnTo>
                  <a:lnTo>
                    <a:pt x="3547" y="24614"/>
                  </a:lnTo>
                  <a:lnTo>
                    <a:pt x="4923" y="24851"/>
                  </a:lnTo>
                  <a:lnTo>
                    <a:pt x="6385" y="25066"/>
                  </a:lnTo>
                  <a:lnTo>
                    <a:pt x="7932" y="25259"/>
                  </a:lnTo>
                  <a:lnTo>
                    <a:pt x="9545" y="25431"/>
                  </a:lnTo>
                  <a:lnTo>
                    <a:pt x="11264" y="25603"/>
                  </a:lnTo>
                  <a:lnTo>
                    <a:pt x="11264" y="25603"/>
                  </a:lnTo>
                  <a:lnTo>
                    <a:pt x="13220" y="25754"/>
                  </a:lnTo>
                  <a:lnTo>
                    <a:pt x="35341" y="11329"/>
                  </a:lnTo>
                  <a:lnTo>
                    <a:pt x="42305" y="10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6"/>
            <p:cNvSpPr/>
            <p:nvPr/>
          </p:nvSpPr>
          <p:spPr>
            <a:xfrm>
              <a:off x="5455300" y="-1260800"/>
              <a:ext cx="550" cy="3800"/>
            </a:xfrm>
            <a:custGeom>
              <a:avLst/>
              <a:gdLst/>
              <a:ahLst/>
              <a:cxnLst/>
              <a:rect l="l" t="t" r="r" b="b"/>
              <a:pathLst>
                <a:path w="22" h="152" extrusionOk="0">
                  <a:moveTo>
                    <a:pt x="1" y="151"/>
                  </a:move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" y="151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3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close/>
                  <a:moveTo>
                    <a:pt x="1" y="108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108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108"/>
                  </a:lnTo>
                  <a:lnTo>
                    <a:pt x="1" y="108"/>
                  </a:lnTo>
                  <a:lnTo>
                    <a:pt x="1" y="87"/>
                  </a:lnTo>
                  <a:close/>
                  <a:moveTo>
                    <a:pt x="1" y="87"/>
                  </a:move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87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65"/>
                  </a:move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1" y="65"/>
                  </a:lnTo>
                  <a:close/>
                  <a:moveTo>
                    <a:pt x="1" y="44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close/>
                  <a:moveTo>
                    <a:pt x="22" y="44"/>
                  </a:move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6"/>
            <p:cNvSpPr/>
            <p:nvPr/>
          </p:nvSpPr>
          <p:spPr>
            <a:xfrm>
              <a:off x="5455300" y="-1257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6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6"/>
            <p:cNvSpPr/>
            <p:nvPr/>
          </p:nvSpPr>
          <p:spPr>
            <a:xfrm>
              <a:off x="5455300" y="-1257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6"/>
            <p:cNvSpPr/>
            <p:nvPr/>
          </p:nvSpPr>
          <p:spPr>
            <a:xfrm>
              <a:off x="5455300" y="-1258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6"/>
            <p:cNvSpPr/>
            <p:nvPr/>
          </p:nvSpPr>
          <p:spPr>
            <a:xfrm>
              <a:off x="5455300" y="-1258650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6"/>
            <p:cNvSpPr/>
            <p:nvPr/>
          </p:nvSpPr>
          <p:spPr>
            <a:xfrm>
              <a:off x="5455300" y="-1258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6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6"/>
            <p:cNvSpPr/>
            <p:nvPr/>
          </p:nvSpPr>
          <p:spPr>
            <a:xfrm>
              <a:off x="5455300" y="-12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6"/>
            <p:cNvSpPr/>
            <p:nvPr/>
          </p:nvSpPr>
          <p:spPr>
            <a:xfrm>
              <a:off x="5455300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46"/>
            <p:cNvSpPr/>
            <p:nvPr/>
          </p:nvSpPr>
          <p:spPr>
            <a:xfrm>
              <a:off x="5455825" y="-125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46"/>
            <p:cNvSpPr/>
            <p:nvPr/>
          </p:nvSpPr>
          <p:spPr>
            <a:xfrm>
              <a:off x="5455825" y="-1260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6"/>
            <p:cNvSpPr/>
            <p:nvPr/>
          </p:nvSpPr>
          <p:spPr>
            <a:xfrm>
              <a:off x="5455825" y="-126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46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extrusionOk="0">
                  <a:moveTo>
                    <a:pt x="60750" y="23346"/>
                  </a:moveTo>
                  <a:lnTo>
                    <a:pt x="60814" y="23368"/>
                  </a:lnTo>
                  <a:lnTo>
                    <a:pt x="61287" y="23518"/>
                  </a:lnTo>
                  <a:lnTo>
                    <a:pt x="61352" y="23561"/>
                  </a:lnTo>
                  <a:lnTo>
                    <a:pt x="61395" y="23604"/>
                  </a:lnTo>
                  <a:lnTo>
                    <a:pt x="61416" y="23647"/>
                  </a:lnTo>
                  <a:lnTo>
                    <a:pt x="61416" y="23712"/>
                  </a:lnTo>
                  <a:lnTo>
                    <a:pt x="61309" y="24292"/>
                  </a:lnTo>
                  <a:lnTo>
                    <a:pt x="61287" y="24356"/>
                  </a:lnTo>
                  <a:lnTo>
                    <a:pt x="61244" y="24399"/>
                  </a:lnTo>
                  <a:lnTo>
                    <a:pt x="61201" y="24421"/>
                  </a:lnTo>
                  <a:lnTo>
                    <a:pt x="61137" y="24442"/>
                  </a:lnTo>
                  <a:lnTo>
                    <a:pt x="61051" y="24421"/>
                  </a:lnTo>
                  <a:lnTo>
                    <a:pt x="60621" y="24249"/>
                  </a:lnTo>
                  <a:lnTo>
                    <a:pt x="60556" y="24206"/>
                  </a:lnTo>
                  <a:lnTo>
                    <a:pt x="60535" y="24163"/>
                  </a:lnTo>
                  <a:lnTo>
                    <a:pt x="60513" y="24120"/>
                  </a:lnTo>
                  <a:lnTo>
                    <a:pt x="60513" y="24056"/>
                  </a:lnTo>
                  <a:lnTo>
                    <a:pt x="60556" y="23518"/>
                  </a:lnTo>
                  <a:lnTo>
                    <a:pt x="60599" y="23454"/>
                  </a:lnTo>
                  <a:lnTo>
                    <a:pt x="60642" y="23389"/>
                  </a:lnTo>
                  <a:lnTo>
                    <a:pt x="60685" y="23368"/>
                  </a:lnTo>
                  <a:lnTo>
                    <a:pt x="60750" y="23346"/>
                  </a:lnTo>
                  <a:close/>
                  <a:moveTo>
                    <a:pt x="61953" y="23798"/>
                  </a:moveTo>
                  <a:lnTo>
                    <a:pt x="62426" y="23970"/>
                  </a:lnTo>
                  <a:lnTo>
                    <a:pt x="62491" y="23991"/>
                  </a:lnTo>
                  <a:lnTo>
                    <a:pt x="62534" y="24034"/>
                  </a:lnTo>
                  <a:lnTo>
                    <a:pt x="62555" y="24099"/>
                  </a:lnTo>
                  <a:lnTo>
                    <a:pt x="62555" y="24163"/>
                  </a:lnTo>
                  <a:lnTo>
                    <a:pt x="62448" y="24722"/>
                  </a:lnTo>
                  <a:lnTo>
                    <a:pt x="62426" y="24786"/>
                  </a:lnTo>
                  <a:lnTo>
                    <a:pt x="62383" y="24829"/>
                  </a:lnTo>
                  <a:lnTo>
                    <a:pt x="62319" y="24872"/>
                  </a:lnTo>
                  <a:lnTo>
                    <a:pt x="62190" y="24872"/>
                  </a:lnTo>
                  <a:lnTo>
                    <a:pt x="61760" y="24679"/>
                  </a:lnTo>
                  <a:lnTo>
                    <a:pt x="61695" y="24657"/>
                  </a:lnTo>
                  <a:lnTo>
                    <a:pt x="61674" y="24614"/>
                  </a:lnTo>
                  <a:lnTo>
                    <a:pt x="61652" y="24550"/>
                  </a:lnTo>
                  <a:lnTo>
                    <a:pt x="61652" y="24507"/>
                  </a:lnTo>
                  <a:lnTo>
                    <a:pt x="61695" y="23948"/>
                  </a:lnTo>
                  <a:lnTo>
                    <a:pt x="61717" y="23884"/>
                  </a:lnTo>
                  <a:lnTo>
                    <a:pt x="61760" y="23841"/>
                  </a:lnTo>
                  <a:lnTo>
                    <a:pt x="61824" y="23798"/>
                  </a:lnTo>
                  <a:close/>
                  <a:moveTo>
                    <a:pt x="1268" y="1"/>
                  </a:move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7610" y="30973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59675" y="22916"/>
                  </a:lnTo>
                  <a:lnTo>
                    <a:pt x="60148" y="23088"/>
                  </a:lnTo>
                  <a:lnTo>
                    <a:pt x="60212" y="23110"/>
                  </a:lnTo>
                  <a:lnTo>
                    <a:pt x="60255" y="23153"/>
                  </a:lnTo>
                  <a:lnTo>
                    <a:pt x="60277" y="23217"/>
                  </a:lnTo>
                  <a:lnTo>
                    <a:pt x="60277" y="23282"/>
                  </a:lnTo>
                  <a:lnTo>
                    <a:pt x="60191" y="23841"/>
                  </a:lnTo>
                  <a:lnTo>
                    <a:pt x="60148" y="23905"/>
                  </a:lnTo>
                  <a:lnTo>
                    <a:pt x="60105" y="23948"/>
                  </a:lnTo>
                  <a:lnTo>
                    <a:pt x="60062" y="23991"/>
                  </a:lnTo>
                  <a:lnTo>
                    <a:pt x="59911" y="23991"/>
                  </a:lnTo>
                  <a:lnTo>
                    <a:pt x="59481" y="23798"/>
                  </a:lnTo>
                  <a:lnTo>
                    <a:pt x="59417" y="23776"/>
                  </a:lnTo>
                  <a:lnTo>
                    <a:pt x="59395" y="23733"/>
                  </a:lnTo>
                  <a:lnTo>
                    <a:pt x="59374" y="23669"/>
                  </a:lnTo>
                  <a:lnTo>
                    <a:pt x="59374" y="23626"/>
                  </a:lnTo>
                  <a:lnTo>
                    <a:pt x="59438" y="23067"/>
                  </a:lnTo>
                  <a:lnTo>
                    <a:pt x="59460" y="23002"/>
                  </a:lnTo>
                  <a:lnTo>
                    <a:pt x="59503" y="22959"/>
                  </a:lnTo>
                  <a:lnTo>
                    <a:pt x="59546" y="22916"/>
                  </a:lnTo>
                  <a:lnTo>
                    <a:pt x="59675" y="22916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  <a:close/>
                  <a:moveTo>
                    <a:pt x="77610" y="30973"/>
                  </a:moveTo>
                  <a:lnTo>
                    <a:pt x="77603" y="30977"/>
                  </a:lnTo>
                  <a:lnTo>
                    <a:pt x="78656" y="31214"/>
                  </a:lnTo>
                  <a:lnTo>
                    <a:pt x="79012" y="31280"/>
                  </a:lnTo>
                  <a:lnTo>
                    <a:pt x="79012" y="31280"/>
                  </a:lnTo>
                  <a:lnTo>
                    <a:pt x="78119" y="31085"/>
                  </a:lnTo>
                  <a:lnTo>
                    <a:pt x="77610" y="30973"/>
                  </a:lnTo>
                  <a:close/>
                  <a:moveTo>
                    <a:pt x="79012" y="31280"/>
                  </a:moveTo>
                  <a:lnTo>
                    <a:pt x="79301" y="31343"/>
                  </a:lnTo>
                  <a:lnTo>
                    <a:pt x="80573" y="31572"/>
                  </a:lnTo>
                  <a:lnTo>
                    <a:pt x="79817" y="31429"/>
                  </a:lnTo>
                  <a:lnTo>
                    <a:pt x="79012" y="31280"/>
                  </a:lnTo>
                  <a:close/>
                  <a:moveTo>
                    <a:pt x="80573" y="31572"/>
                  </a:moveTo>
                  <a:lnTo>
                    <a:pt x="81064" y="31665"/>
                  </a:lnTo>
                  <a:lnTo>
                    <a:pt x="82397" y="31880"/>
                  </a:lnTo>
                  <a:lnTo>
                    <a:pt x="82751" y="31934"/>
                  </a:lnTo>
                  <a:lnTo>
                    <a:pt x="82751" y="31934"/>
                  </a:lnTo>
                  <a:lnTo>
                    <a:pt x="82010" y="31816"/>
                  </a:lnTo>
                  <a:lnTo>
                    <a:pt x="80613" y="31579"/>
                  </a:lnTo>
                  <a:lnTo>
                    <a:pt x="80573" y="31572"/>
                  </a:lnTo>
                  <a:close/>
                  <a:moveTo>
                    <a:pt x="82751" y="31934"/>
                  </a:moveTo>
                  <a:lnTo>
                    <a:pt x="83493" y="32052"/>
                  </a:lnTo>
                  <a:lnTo>
                    <a:pt x="83689" y="32076"/>
                  </a:lnTo>
                  <a:lnTo>
                    <a:pt x="83689" y="32076"/>
                  </a:lnTo>
                  <a:lnTo>
                    <a:pt x="82751" y="31934"/>
                  </a:lnTo>
                  <a:close/>
                  <a:moveTo>
                    <a:pt x="83689" y="32076"/>
                  </a:moveTo>
                  <a:lnTo>
                    <a:pt x="83816" y="32095"/>
                  </a:lnTo>
                  <a:lnTo>
                    <a:pt x="85299" y="32289"/>
                  </a:lnTo>
                  <a:lnTo>
                    <a:pt x="86890" y="32461"/>
                  </a:lnTo>
                  <a:lnTo>
                    <a:pt x="88523" y="32611"/>
                  </a:lnTo>
                  <a:lnTo>
                    <a:pt x="86761" y="32439"/>
                  </a:lnTo>
                  <a:lnTo>
                    <a:pt x="85084" y="32246"/>
                  </a:lnTo>
                  <a:lnTo>
                    <a:pt x="83689" y="32076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4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02" y="1075"/>
                  </a:moveTo>
                  <a:lnTo>
                    <a:pt x="602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53"/>
                  </a:lnTo>
                  <a:lnTo>
                    <a:pt x="0" y="710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65" y="87"/>
                  </a:lnTo>
                  <a:lnTo>
                    <a:pt x="108" y="44"/>
                  </a:lnTo>
                  <a:lnTo>
                    <a:pt x="172" y="1"/>
                  </a:lnTo>
                  <a:lnTo>
                    <a:pt x="237" y="1"/>
                  </a:lnTo>
                  <a:lnTo>
                    <a:pt x="237" y="1"/>
                  </a:lnTo>
                  <a:lnTo>
                    <a:pt x="301" y="1"/>
                  </a:lnTo>
                  <a:lnTo>
                    <a:pt x="774" y="173"/>
                  </a:lnTo>
                  <a:lnTo>
                    <a:pt x="774" y="173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3" y="302"/>
                  </a:lnTo>
                  <a:lnTo>
                    <a:pt x="903" y="366"/>
                  </a:lnTo>
                  <a:lnTo>
                    <a:pt x="796" y="925"/>
                  </a:lnTo>
                  <a:lnTo>
                    <a:pt x="796" y="925"/>
                  </a:lnTo>
                  <a:lnTo>
                    <a:pt x="774" y="989"/>
                  </a:lnTo>
                  <a:lnTo>
                    <a:pt x="731" y="1032"/>
                  </a:lnTo>
                  <a:lnTo>
                    <a:pt x="667" y="1075"/>
                  </a:lnTo>
                  <a:lnTo>
                    <a:pt x="602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4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624" y="1096"/>
                  </a:moveTo>
                  <a:lnTo>
                    <a:pt x="624" y="1096"/>
                  </a:lnTo>
                  <a:lnTo>
                    <a:pt x="538" y="1075"/>
                  </a:lnTo>
                  <a:lnTo>
                    <a:pt x="108" y="903"/>
                  </a:lnTo>
                  <a:lnTo>
                    <a:pt x="108" y="903"/>
                  </a:lnTo>
                  <a:lnTo>
                    <a:pt x="43" y="860"/>
                  </a:lnTo>
                  <a:lnTo>
                    <a:pt x="22" y="817"/>
                  </a:lnTo>
                  <a:lnTo>
                    <a:pt x="0" y="774"/>
                  </a:lnTo>
                  <a:lnTo>
                    <a:pt x="0" y="710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86" y="108"/>
                  </a:lnTo>
                  <a:lnTo>
                    <a:pt x="129" y="43"/>
                  </a:lnTo>
                  <a:lnTo>
                    <a:pt x="172" y="22"/>
                  </a:lnTo>
                  <a:lnTo>
                    <a:pt x="237" y="0"/>
                  </a:lnTo>
                  <a:lnTo>
                    <a:pt x="237" y="0"/>
                  </a:lnTo>
                  <a:lnTo>
                    <a:pt x="301" y="22"/>
                  </a:lnTo>
                  <a:lnTo>
                    <a:pt x="774" y="172"/>
                  </a:lnTo>
                  <a:lnTo>
                    <a:pt x="774" y="172"/>
                  </a:lnTo>
                  <a:lnTo>
                    <a:pt x="839" y="215"/>
                  </a:lnTo>
                  <a:lnTo>
                    <a:pt x="882" y="258"/>
                  </a:lnTo>
                  <a:lnTo>
                    <a:pt x="903" y="301"/>
                  </a:lnTo>
                  <a:lnTo>
                    <a:pt x="903" y="366"/>
                  </a:lnTo>
                  <a:lnTo>
                    <a:pt x="796" y="946"/>
                  </a:lnTo>
                  <a:lnTo>
                    <a:pt x="796" y="946"/>
                  </a:lnTo>
                  <a:lnTo>
                    <a:pt x="774" y="1010"/>
                  </a:lnTo>
                  <a:lnTo>
                    <a:pt x="731" y="1053"/>
                  </a:lnTo>
                  <a:lnTo>
                    <a:pt x="688" y="1075"/>
                  </a:lnTo>
                  <a:lnTo>
                    <a:pt x="624" y="1096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624" y="1075"/>
                  </a:moveTo>
                  <a:lnTo>
                    <a:pt x="624" y="1075"/>
                  </a:lnTo>
                  <a:lnTo>
                    <a:pt x="538" y="1075"/>
                  </a:lnTo>
                  <a:lnTo>
                    <a:pt x="108" y="882"/>
                  </a:lnTo>
                  <a:lnTo>
                    <a:pt x="108" y="882"/>
                  </a:lnTo>
                  <a:lnTo>
                    <a:pt x="44" y="860"/>
                  </a:lnTo>
                  <a:lnTo>
                    <a:pt x="22" y="817"/>
                  </a:lnTo>
                  <a:lnTo>
                    <a:pt x="1" y="753"/>
                  </a:lnTo>
                  <a:lnTo>
                    <a:pt x="1" y="710"/>
                  </a:lnTo>
                  <a:lnTo>
                    <a:pt x="65" y="151"/>
                  </a:lnTo>
                  <a:lnTo>
                    <a:pt x="65" y="151"/>
                  </a:lnTo>
                  <a:lnTo>
                    <a:pt x="87" y="86"/>
                  </a:lnTo>
                  <a:lnTo>
                    <a:pt x="130" y="43"/>
                  </a:lnTo>
                  <a:lnTo>
                    <a:pt x="173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302" y="0"/>
                  </a:lnTo>
                  <a:lnTo>
                    <a:pt x="775" y="172"/>
                  </a:lnTo>
                  <a:lnTo>
                    <a:pt x="775" y="172"/>
                  </a:lnTo>
                  <a:lnTo>
                    <a:pt x="839" y="194"/>
                  </a:lnTo>
                  <a:lnTo>
                    <a:pt x="882" y="237"/>
                  </a:lnTo>
                  <a:lnTo>
                    <a:pt x="904" y="301"/>
                  </a:lnTo>
                  <a:lnTo>
                    <a:pt x="904" y="366"/>
                  </a:lnTo>
                  <a:lnTo>
                    <a:pt x="818" y="925"/>
                  </a:lnTo>
                  <a:lnTo>
                    <a:pt x="818" y="925"/>
                  </a:lnTo>
                  <a:lnTo>
                    <a:pt x="775" y="989"/>
                  </a:lnTo>
                  <a:lnTo>
                    <a:pt x="732" y="1032"/>
                  </a:lnTo>
                  <a:lnTo>
                    <a:pt x="689" y="1075"/>
                  </a:lnTo>
                  <a:lnTo>
                    <a:pt x="624" y="1075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6"/>
            <p:cNvSpPr/>
            <p:nvPr/>
          </p:nvSpPr>
          <p:spPr>
            <a:xfrm>
              <a:off x="5454775" y="-1315075"/>
              <a:ext cx="2213100" cy="815300"/>
            </a:xfrm>
            <a:custGeom>
              <a:avLst/>
              <a:gdLst/>
              <a:ahLst/>
              <a:cxnLst/>
              <a:rect l="l" t="t" r="r" b="b"/>
              <a:pathLst>
                <a:path w="88524" h="32612" fill="none" extrusionOk="0">
                  <a:moveTo>
                    <a:pt x="1268" y="1"/>
                  </a:moveTo>
                  <a:lnTo>
                    <a:pt x="1268" y="1"/>
                  </a:lnTo>
                  <a:lnTo>
                    <a:pt x="1053" y="194"/>
                  </a:lnTo>
                  <a:lnTo>
                    <a:pt x="860" y="409"/>
                  </a:lnTo>
                  <a:lnTo>
                    <a:pt x="666" y="646"/>
                  </a:lnTo>
                  <a:lnTo>
                    <a:pt x="494" y="904"/>
                  </a:lnTo>
                  <a:lnTo>
                    <a:pt x="344" y="1183"/>
                  </a:lnTo>
                  <a:lnTo>
                    <a:pt x="215" y="1484"/>
                  </a:lnTo>
                  <a:lnTo>
                    <a:pt x="107" y="1806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72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193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43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15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36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58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279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01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22" y="2322"/>
                  </a:lnTo>
                  <a:lnTo>
                    <a:pt x="0" y="2537"/>
                  </a:lnTo>
                  <a:lnTo>
                    <a:pt x="0" y="2537"/>
                  </a:lnTo>
                  <a:lnTo>
                    <a:pt x="22" y="2817"/>
                  </a:lnTo>
                  <a:lnTo>
                    <a:pt x="86" y="3075"/>
                  </a:lnTo>
                  <a:lnTo>
                    <a:pt x="193" y="3354"/>
                  </a:lnTo>
                  <a:lnTo>
                    <a:pt x="344" y="3634"/>
                  </a:lnTo>
                  <a:lnTo>
                    <a:pt x="537" y="3892"/>
                  </a:lnTo>
                  <a:lnTo>
                    <a:pt x="752" y="4171"/>
                  </a:lnTo>
                  <a:lnTo>
                    <a:pt x="989" y="4429"/>
                  </a:lnTo>
                  <a:lnTo>
                    <a:pt x="1290" y="4708"/>
                  </a:lnTo>
                  <a:lnTo>
                    <a:pt x="1591" y="4966"/>
                  </a:lnTo>
                  <a:lnTo>
                    <a:pt x="1935" y="5224"/>
                  </a:lnTo>
                  <a:lnTo>
                    <a:pt x="2300" y="5482"/>
                  </a:lnTo>
                  <a:lnTo>
                    <a:pt x="2687" y="5740"/>
                  </a:lnTo>
                  <a:lnTo>
                    <a:pt x="3117" y="5998"/>
                  </a:lnTo>
                  <a:lnTo>
                    <a:pt x="3547" y="6256"/>
                  </a:lnTo>
                  <a:lnTo>
                    <a:pt x="4450" y="6751"/>
                  </a:lnTo>
                  <a:lnTo>
                    <a:pt x="5417" y="7224"/>
                  </a:lnTo>
                  <a:lnTo>
                    <a:pt x="6428" y="7675"/>
                  </a:lnTo>
                  <a:lnTo>
                    <a:pt x="7481" y="8126"/>
                  </a:lnTo>
                  <a:lnTo>
                    <a:pt x="8513" y="8535"/>
                  </a:lnTo>
                  <a:lnTo>
                    <a:pt x="9545" y="8943"/>
                  </a:lnTo>
                  <a:lnTo>
                    <a:pt x="10576" y="9309"/>
                  </a:lnTo>
                  <a:lnTo>
                    <a:pt x="12468" y="9975"/>
                  </a:lnTo>
                  <a:lnTo>
                    <a:pt x="12468" y="9975"/>
                  </a:lnTo>
                  <a:lnTo>
                    <a:pt x="16638" y="11372"/>
                  </a:lnTo>
                  <a:lnTo>
                    <a:pt x="21045" y="12899"/>
                  </a:lnTo>
                  <a:lnTo>
                    <a:pt x="25968" y="14618"/>
                  </a:lnTo>
                  <a:lnTo>
                    <a:pt x="25968" y="14618"/>
                  </a:lnTo>
                  <a:lnTo>
                    <a:pt x="30353" y="16596"/>
                  </a:lnTo>
                  <a:lnTo>
                    <a:pt x="34911" y="18638"/>
                  </a:lnTo>
                  <a:lnTo>
                    <a:pt x="40220" y="21003"/>
                  </a:lnTo>
                  <a:lnTo>
                    <a:pt x="45659" y="23411"/>
                  </a:lnTo>
                  <a:lnTo>
                    <a:pt x="50582" y="25539"/>
                  </a:lnTo>
                  <a:lnTo>
                    <a:pt x="52667" y="26420"/>
                  </a:lnTo>
                  <a:lnTo>
                    <a:pt x="54408" y="27151"/>
                  </a:lnTo>
                  <a:lnTo>
                    <a:pt x="55698" y="27645"/>
                  </a:lnTo>
                  <a:lnTo>
                    <a:pt x="56149" y="27817"/>
                  </a:lnTo>
                  <a:lnTo>
                    <a:pt x="56472" y="27903"/>
                  </a:lnTo>
                  <a:lnTo>
                    <a:pt x="56472" y="27903"/>
                  </a:lnTo>
                  <a:lnTo>
                    <a:pt x="57031" y="28032"/>
                  </a:lnTo>
                  <a:lnTo>
                    <a:pt x="57697" y="28161"/>
                  </a:lnTo>
                  <a:lnTo>
                    <a:pt x="59374" y="28462"/>
                  </a:lnTo>
                  <a:lnTo>
                    <a:pt x="61352" y="28763"/>
                  </a:lnTo>
                  <a:lnTo>
                    <a:pt x="63544" y="29064"/>
                  </a:lnTo>
                  <a:lnTo>
                    <a:pt x="65844" y="29322"/>
                  </a:lnTo>
                  <a:lnTo>
                    <a:pt x="67005" y="29430"/>
                  </a:lnTo>
                  <a:lnTo>
                    <a:pt x="68144" y="29537"/>
                  </a:lnTo>
                  <a:lnTo>
                    <a:pt x="69241" y="29623"/>
                  </a:lnTo>
                  <a:lnTo>
                    <a:pt x="70316" y="29688"/>
                  </a:lnTo>
                  <a:lnTo>
                    <a:pt x="71304" y="29709"/>
                  </a:lnTo>
                  <a:lnTo>
                    <a:pt x="72229" y="29731"/>
                  </a:lnTo>
                  <a:lnTo>
                    <a:pt x="72229" y="29731"/>
                  </a:lnTo>
                  <a:lnTo>
                    <a:pt x="72766" y="29731"/>
                  </a:lnTo>
                  <a:lnTo>
                    <a:pt x="72766" y="29731"/>
                  </a:lnTo>
                  <a:lnTo>
                    <a:pt x="73046" y="29817"/>
                  </a:lnTo>
                  <a:lnTo>
                    <a:pt x="73884" y="30053"/>
                  </a:lnTo>
                  <a:lnTo>
                    <a:pt x="75217" y="30419"/>
                  </a:lnTo>
                  <a:lnTo>
                    <a:pt x="76077" y="30634"/>
                  </a:lnTo>
                  <a:lnTo>
                    <a:pt x="77044" y="30848"/>
                  </a:lnTo>
                  <a:lnTo>
                    <a:pt x="78119" y="31085"/>
                  </a:lnTo>
                  <a:lnTo>
                    <a:pt x="79301" y="31343"/>
                  </a:lnTo>
                  <a:lnTo>
                    <a:pt x="80613" y="31579"/>
                  </a:lnTo>
                  <a:lnTo>
                    <a:pt x="82010" y="31816"/>
                  </a:lnTo>
                  <a:lnTo>
                    <a:pt x="83493" y="32052"/>
                  </a:lnTo>
                  <a:lnTo>
                    <a:pt x="85084" y="32246"/>
                  </a:lnTo>
                  <a:lnTo>
                    <a:pt x="86761" y="32439"/>
                  </a:lnTo>
                  <a:lnTo>
                    <a:pt x="88523" y="32611"/>
                  </a:lnTo>
                  <a:lnTo>
                    <a:pt x="88523" y="32611"/>
                  </a:lnTo>
                  <a:lnTo>
                    <a:pt x="86890" y="32461"/>
                  </a:lnTo>
                  <a:lnTo>
                    <a:pt x="85299" y="32289"/>
                  </a:lnTo>
                  <a:lnTo>
                    <a:pt x="83816" y="32095"/>
                  </a:lnTo>
                  <a:lnTo>
                    <a:pt x="82397" y="31880"/>
                  </a:lnTo>
                  <a:lnTo>
                    <a:pt x="81064" y="31665"/>
                  </a:lnTo>
                  <a:lnTo>
                    <a:pt x="79817" y="31429"/>
                  </a:lnTo>
                  <a:lnTo>
                    <a:pt x="78656" y="31214"/>
                  </a:lnTo>
                  <a:lnTo>
                    <a:pt x="77603" y="30977"/>
                  </a:lnTo>
                  <a:lnTo>
                    <a:pt x="82246" y="28075"/>
                  </a:lnTo>
                  <a:lnTo>
                    <a:pt x="76700" y="27345"/>
                  </a:lnTo>
                  <a:lnTo>
                    <a:pt x="76700" y="27345"/>
                  </a:lnTo>
                  <a:lnTo>
                    <a:pt x="75023" y="27108"/>
                  </a:lnTo>
                  <a:lnTo>
                    <a:pt x="73368" y="26829"/>
                  </a:lnTo>
                  <a:lnTo>
                    <a:pt x="71713" y="26506"/>
                  </a:lnTo>
                  <a:lnTo>
                    <a:pt x="70058" y="26141"/>
                  </a:lnTo>
                  <a:lnTo>
                    <a:pt x="68424" y="25732"/>
                  </a:lnTo>
                  <a:lnTo>
                    <a:pt x="66812" y="25281"/>
                  </a:lnTo>
                  <a:lnTo>
                    <a:pt x="65199" y="24786"/>
                  </a:lnTo>
                  <a:lnTo>
                    <a:pt x="63587" y="24270"/>
                  </a:lnTo>
                  <a:lnTo>
                    <a:pt x="63587" y="24270"/>
                  </a:lnTo>
                  <a:lnTo>
                    <a:pt x="59116" y="22723"/>
                  </a:lnTo>
                  <a:lnTo>
                    <a:pt x="59116" y="22723"/>
                  </a:lnTo>
                  <a:lnTo>
                    <a:pt x="59137" y="22787"/>
                  </a:lnTo>
                  <a:lnTo>
                    <a:pt x="59137" y="22830"/>
                  </a:lnTo>
                  <a:lnTo>
                    <a:pt x="59051" y="23411"/>
                  </a:lnTo>
                  <a:lnTo>
                    <a:pt x="59051" y="23411"/>
                  </a:lnTo>
                  <a:lnTo>
                    <a:pt x="59030" y="23475"/>
                  </a:lnTo>
                  <a:lnTo>
                    <a:pt x="58965" y="23518"/>
                  </a:lnTo>
                  <a:lnTo>
                    <a:pt x="58922" y="23540"/>
                  </a:lnTo>
                  <a:lnTo>
                    <a:pt x="58858" y="23561"/>
                  </a:lnTo>
                  <a:lnTo>
                    <a:pt x="58858" y="23561"/>
                  </a:lnTo>
                  <a:lnTo>
                    <a:pt x="58772" y="23540"/>
                  </a:lnTo>
                  <a:lnTo>
                    <a:pt x="58342" y="23368"/>
                  </a:lnTo>
                  <a:lnTo>
                    <a:pt x="58342" y="23368"/>
                  </a:lnTo>
                  <a:lnTo>
                    <a:pt x="58299" y="23325"/>
                  </a:lnTo>
                  <a:lnTo>
                    <a:pt x="58256" y="23282"/>
                  </a:lnTo>
                  <a:lnTo>
                    <a:pt x="58234" y="23239"/>
                  </a:lnTo>
                  <a:lnTo>
                    <a:pt x="58234" y="23174"/>
                  </a:lnTo>
                  <a:lnTo>
                    <a:pt x="58299" y="22637"/>
                  </a:lnTo>
                  <a:lnTo>
                    <a:pt x="58299" y="22637"/>
                  </a:lnTo>
                  <a:lnTo>
                    <a:pt x="58299" y="22594"/>
                  </a:lnTo>
                  <a:lnTo>
                    <a:pt x="58342" y="22551"/>
                  </a:lnTo>
                  <a:lnTo>
                    <a:pt x="58363" y="22508"/>
                  </a:lnTo>
                  <a:lnTo>
                    <a:pt x="58428" y="22486"/>
                  </a:lnTo>
                  <a:lnTo>
                    <a:pt x="58428" y="22486"/>
                  </a:lnTo>
                  <a:lnTo>
                    <a:pt x="57998" y="22336"/>
                  </a:lnTo>
                  <a:lnTo>
                    <a:pt x="57998" y="22336"/>
                  </a:lnTo>
                  <a:lnTo>
                    <a:pt x="57998" y="22400"/>
                  </a:lnTo>
                  <a:lnTo>
                    <a:pt x="57912" y="22959"/>
                  </a:lnTo>
                  <a:lnTo>
                    <a:pt x="57912" y="22959"/>
                  </a:lnTo>
                  <a:lnTo>
                    <a:pt x="57891" y="23024"/>
                  </a:lnTo>
                  <a:lnTo>
                    <a:pt x="57848" y="23088"/>
                  </a:lnTo>
                  <a:lnTo>
                    <a:pt x="57783" y="23110"/>
                  </a:lnTo>
                  <a:lnTo>
                    <a:pt x="57719" y="23131"/>
                  </a:lnTo>
                  <a:lnTo>
                    <a:pt x="57719" y="23131"/>
                  </a:lnTo>
                  <a:lnTo>
                    <a:pt x="57633" y="23110"/>
                  </a:lnTo>
                  <a:lnTo>
                    <a:pt x="57203" y="22916"/>
                  </a:lnTo>
                  <a:lnTo>
                    <a:pt x="57203" y="22916"/>
                  </a:lnTo>
                  <a:lnTo>
                    <a:pt x="57160" y="22895"/>
                  </a:lnTo>
                  <a:lnTo>
                    <a:pt x="57117" y="22852"/>
                  </a:lnTo>
                  <a:lnTo>
                    <a:pt x="57095" y="22809"/>
                  </a:lnTo>
                  <a:lnTo>
                    <a:pt x="57095" y="22744"/>
                  </a:lnTo>
                  <a:lnTo>
                    <a:pt x="57160" y="22185"/>
                  </a:lnTo>
                  <a:lnTo>
                    <a:pt x="57160" y="22185"/>
                  </a:lnTo>
                  <a:lnTo>
                    <a:pt x="57181" y="22121"/>
                  </a:lnTo>
                  <a:lnTo>
                    <a:pt x="57224" y="22078"/>
                  </a:lnTo>
                  <a:lnTo>
                    <a:pt x="57224" y="22078"/>
                  </a:lnTo>
                  <a:lnTo>
                    <a:pt x="56859" y="21949"/>
                  </a:lnTo>
                  <a:lnTo>
                    <a:pt x="56859" y="21949"/>
                  </a:lnTo>
                  <a:lnTo>
                    <a:pt x="56859" y="21970"/>
                  </a:lnTo>
                  <a:lnTo>
                    <a:pt x="56773" y="22529"/>
                  </a:lnTo>
                  <a:lnTo>
                    <a:pt x="56773" y="22529"/>
                  </a:lnTo>
                  <a:lnTo>
                    <a:pt x="56751" y="22594"/>
                  </a:lnTo>
                  <a:lnTo>
                    <a:pt x="56708" y="22637"/>
                  </a:lnTo>
                  <a:lnTo>
                    <a:pt x="56644" y="22680"/>
                  </a:lnTo>
                  <a:lnTo>
                    <a:pt x="56579" y="22680"/>
                  </a:lnTo>
                  <a:lnTo>
                    <a:pt x="56579" y="22680"/>
                  </a:lnTo>
                  <a:lnTo>
                    <a:pt x="56515" y="22658"/>
                  </a:lnTo>
                  <a:lnTo>
                    <a:pt x="56063" y="22486"/>
                  </a:lnTo>
                  <a:lnTo>
                    <a:pt x="56063" y="22486"/>
                  </a:lnTo>
                  <a:lnTo>
                    <a:pt x="56020" y="22465"/>
                  </a:lnTo>
                  <a:lnTo>
                    <a:pt x="55977" y="22422"/>
                  </a:lnTo>
                  <a:lnTo>
                    <a:pt x="55956" y="22357"/>
                  </a:lnTo>
                  <a:lnTo>
                    <a:pt x="55956" y="22293"/>
                  </a:lnTo>
                  <a:lnTo>
                    <a:pt x="56020" y="21755"/>
                  </a:lnTo>
                  <a:lnTo>
                    <a:pt x="56020" y="21755"/>
                  </a:lnTo>
                  <a:lnTo>
                    <a:pt x="56063" y="21669"/>
                  </a:lnTo>
                  <a:lnTo>
                    <a:pt x="56063" y="21669"/>
                  </a:lnTo>
                  <a:lnTo>
                    <a:pt x="55719" y="21562"/>
                  </a:lnTo>
                  <a:lnTo>
                    <a:pt x="55633" y="22078"/>
                  </a:lnTo>
                  <a:lnTo>
                    <a:pt x="55633" y="22078"/>
                  </a:lnTo>
                  <a:lnTo>
                    <a:pt x="55612" y="22142"/>
                  </a:lnTo>
                  <a:lnTo>
                    <a:pt x="55569" y="22207"/>
                  </a:lnTo>
                  <a:lnTo>
                    <a:pt x="55504" y="22228"/>
                  </a:lnTo>
                  <a:lnTo>
                    <a:pt x="55440" y="22250"/>
                  </a:lnTo>
                  <a:lnTo>
                    <a:pt x="55440" y="22250"/>
                  </a:lnTo>
                  <a:lnTo>
                    <a:pt x="55375" y="22228"/>
                  </a:lnTo>
                  <a:lnTo>
                    <a:pt x="54924" y="22056"/>
                  </a:lnTo>
                  <a:lnTo>
                    <a:pt x="54924" y="22056"/>
                  </a:lnTo>
                  <a:lnTo>
                    <a:pt x="54881" y="22013"/>
                  </a:lnTo>
                  <a:lnTo>
                    <a:pt x="54838" y="21970"/>
                  </a:lnTo>
                  <a:lnTo>
                    <a:pt x="54817" y="21927"/>
                  </a:lnTo>
                  <a:lnTo>
                    <a:pt x="54817" y="21863"/>
                  </a:lnTo>
                  <a:lnTo>
                    <a:pt x="54881" y="21325"/>
                  </a:lnTo>
                  <a:lnTo>
                    <a:pt x="54881" y="21325"/>
                  </a:lnTo>
                  <a:lnTo>
                    <a:pt x="54903" y="21261"/>
                  </a:lnTo>
                  <a:lnTo>
                    <a:pt x="54903" y="21261"/>
                  </a:lnTo>
                  <a:lnTo>
                    <a:pt x="54580" y="21153"/>
                  </a:lnTo>
                  <a:lnTo>
                    <a:pt x="54494" y="21648"/>
                  </a:lnTo>
                  <a:lnTo>
                    <a:pt x="54494" y="21648"/>
                  </a:lnTo>
                  <a:lnTo>
                    <a:pt x="54473" y="21712"/>
                  </a:lnTo>
                  <a:lnTo>
                    <a:pt x="54430" y="21755"/>
                  </a:lnTo>
                  <a:lnTo>
                    <a:pt x="54365" y="21798"/>
                  </a:lnTo>
                  <a:lnTo>
                    <a:pt x="54301" y="21798"/>
                  </a:lnTo>
                  <a:lnTo>
                    <a:pt x="54301" y="21798"/>
                  </a:lnTo>
                  <a:lnTo>
                    <a:pt x="54236" y="21798"/>
                  </a:lnTo>
                  <a:lnTo>
                    <a:pt x="53785" y="21605"/>
                  </a:lnTo>
                  <a:lnTo>
                    <a:pt x="53785" y="21605"/>
                  </a:lnTo>
                  <a:lnTo>
                    <a:pt x="53742" y="21583"/>
                  </a:lnTo>
                  <a:lnTo>
                    <a:pt x="53699" y="21540"/>
                  </a:lnTo>
                  <a:lnTo>
                    <a:pt x="53677" y="21476"/>
                  </a:lnTo>
                  <a:lnTo>
                    <a:pt x="53677" y="21433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742" y="20874"/>
                  </a:lnTo>
                  <a:lnTo>
                    <a:pt x="53441" y="20767"/>
                  </a:lnTo>
                  <a:lnTo>
                    <a:pt x="53355" y="21218"/>
                  </a:lnTo>
                  <a:lnTo>
                    <a:pt x="53355" y="21218"/>
                  </a:lnTo>
                  <a:lnTo>
                    <a:pt x="53333" y="21261"/>
                  </a:lnTo>
                  <a:lnTo>
                    <a:pt x="53290" y="21325"/>
                  </a:lnTo>
                  <a:lnTo>
                    <a:pt x="53226" y="21347"/>
                  </a:lnTo>
                  <a:lnTo>
                    <a:pt x="53161" y="21368"/>
                  </a:lnTo>
                  <a:lnTo>
                    <a:pt x="53161" y="21368"/>
                  </a:lnTo>
                  <a:lnTo>
                    <a:pt x="53097" y="21347"/>
                  </a:lnTo>
                  <a:lnTo>
                    <a:pt x="52645" y="21175"/>
                  </a:lnTo>
                  <a:lnTo>
                    <a:pt x="52645" y="21175"/>
                  </a:lnTo>
                  <a:lnTo>
                    <a:pt x="52602" y="21132"/>
                  </a:lnTo>
                  <a:lnTo>
                    <a:pt x="52559" y="21089"/>
                  </a:lnTo>
                  <a:lnTo>
                    <a:pt x="52538" y="21046"/>
                  </a:lnTo>
                  <a:lnTo>
                    <a:pt x="52538" y="20981"/>
                  </a:lnTo>
                  <a:lnTo>
                    <a:pt x="52602" y="20487"/>
                  </a:lnTo>
                  <a:lnTo>
                    <a:pt x="52602" y="20487"/>
                  </a:lnTo>
                  <a:lnTo>
                    <a:pt x="52280" y="20380"/>
                  </a:lnTo>
                  <a:lnTo>
                    <a:pt x="52215" y="20767"/>
                  </a:lnTo>
                  <a:lnTo>
                    <a:pt x="52215" y="20767"/>
                  </a:lnTo>
                  <a:lnTo>
                    <a:pt x="52194" y="20831"/>
                  </a:lnTo>
                  <a:lnTo>
                    <a:pt x="52151" y="20874"/>
                  </a:lnTo>
                  <a:lnTo>
                    <a:pt x="52086" y="20917"/>
                  </a:lnTo>
                  <a:lnTo>
                    <a:pt x="52022" y="20917"/>
                  </a:lnTo>
                  <a:lnTo>
                    <a:pt x="52022" y="20917"/>
                  </a:lnTo>
                  <a:lnTo>
                    <a:pt x="51957" y="20917"/>
                  </a:lnTo>
                  <a:lnTo>
                    <a:pt x="51506" y="20724"/>
                  </a:lnTo>
                  <a:lnTo>
                    <a:pt x="51506" y="20724"/>
                  </a:lnTo>
                  <a:lnTo>
                    <a:pt x="51463" y="20702"/>
                  </a:lnTo>
                  <a:lnTo>
                    <a:pt x="51420" y="20659"/>
                  </a:lnTo>
                  <a:lnTo>
                    <a:pt x="51420" y="20595"/>
                  </a:lnTo>
                  <a:lnTo>
                    <a:pt x="51420" y="20552"/>
                  </a:lnTo>
                  <a:lnTo>
                    <a:pt x="51463" y="20079"/>
                  </a:lnTo>
                  <a:lnTo>
                    <a:pt x="51463" y="20079"/>
                  </a:lnTo>
                  <a:lnTo>
                    <a:pt x="51141" y="19971"/>
                  </a:lnTo>
                  <a:lnTo>
                    <a:pt x="51076" y="20337"/>
                  </a:lnTo>
                  <a:lnTo>
                    <a:pt x="51076" y="20337"/>
                  </a:lnTo>
                  <a:lnTo>
                    <a:pt x="51055" y="20401"/>
                  </a:lnTo>
                  <a:lnTo>
                    <a:pt x="51012" y="20444"/>
                  </a:lnTo>
                  <a:lnTo>
                    <a:pt x="50969" y="20466"/>
                  </a:lnTo>
                  <a:lnTo>
                    <a:pt x="50883" y="20487"/>
                  </a:lnTo>
                  <a:lnTo>
                    <a:pt x="50883" y="20487"/>
                  </a:lnTo>
                  <a:lnTo>
                    <a:pt x="50818" y="20466"/>
                  </a:lnTo>
                  <a:lnTo>
                    <a:pt x="50388" y="20294"/>
                  </a:lnTo>
                  <a:lnTo>
                    <a:pt x="50388" y="20294"/>
                  </a:lnTo>
                  <a:lnTo>
                    <a:pt x="50324" y="20251"/>
                  </a:lnTo>
                  <a:lnTo>
                    <a:pt x="50302" y="20208"/>
                  </a:lnTo>
                  <a:lnTo>
                    <a:pt x="50281" y="20165"/>
                  </a:lnTo>
                  <a:lnTo>
                    <a:pt x="50281" y="20100"/>
                  </a:lnTo>
                  <a:lnTo>
                    <a:pt x="50324" y="19692"/>
                  </a:lnTo>
                  <a:lnTo>
                    <a:pt x="50324" y="19692"/>
                  </a:lnTo>
                  <a:lnTo>
                    <a:pt x="50001" y="19584"/>
                  </a:lnTo>
                  <a:lnTo>
                    <a:pt x="49937" y="19885"/>
                  </a:lnTo>
                  <a:lnTo>
                    <a:pt x="49937" y="19885"/>
                  </a:lnTo>
                  <a:lnTo>
                    <a:pt x="49915" y="19950"/>
                  </a:lnTo>
                  <a:lnTo>
                    <a:pt x="49872" y="20014"/>
                  </a:lnTo>
                  <a:lnTo>
                    <a:pt x="49829" y="20036"/>
                  </a:lnTo>
                  <a:lnTo>
                    <a:pt x="49765" y="20057"/>
                  </a:lnTo>
                  <a:lnTo>
                    <a:pt x="49765" y="20057"/>
                  </a:lnTo>
                  <a:lnTo>
                    <a:pt x="49679" y="20036"/>
                  </a:lnTo>
                  <a:lnTo>
                    <a:pt x="49249" y="19842"/>
                  </a:lnTo>
                  <a:lnTo>
                    <a:pt x="49249" y="19842"/>
                  </a:lnTo>
                  <a:lnTo>
                    <a:pt x="49184" y="19821"/>
                  </a:lnTo>
                  <a:lnTo>
                    <a:pt x="49163" y="19778"/>
                  </a:lnTo>
                  <a:lnTo>
                    <a:pt x="49141" y="19735"/>
                  </a:lnTo>
                  <a:lnTo>
                    <a:pt x="49141" y="19670"/>
                  </a:lnTo>
                  <a:lnTo>
                    <a:pt x="49184" y="19305"/>
                  </a:lnTo>
                  <a:lnTo>
                    <a:pt x="49184" y="19305"/>
                  </a:lnTo>
                  <a:lnTo>
                    <a:pt x="48862" y="19197"/>
                  </a:lnTo>
                  <a:lnTo>
                    <a:pt x="48819" y="19455"/>
                  </a:lnTo>
                  <a:lnTo>
                    <a:pt x="48819" y="19455"/>
                  </a:lnTo>
                  <a:lnTo>
                    <a:pt x="48776" y="19520"/>
                  </a:lnTo>
                  <a:lnTo>
                    <a:pt x="48733" y="19563"/>
                  </a:lnTo>
                  <a:lnTo>
                    <a:pt x="48690" y="19606"/>
                  </a:lnTo>
                  <a:lnTo>
                    <a:pt x="48625" y="19606"/>
                  </a:lnTo>
                  <a:lnTo>
                    <a:pt x="48625" y="19606"/>
                  </a:lnTo>
                  <a:lnTo>
                    <a:pt x="48539" y="19584"/>
                  </a:lnTo>
                  <a:lnTo>
                    <a:pt x="48110" y="19412"/>
                  </a:lnTo>
                  <a:lnTo>
                    <a:pt x="48110" y="19412"/>
                  </a:lnTo>
                  <a:lnTo>
                    <a:pt x="48045" y="19391"/>
                  </a:lnTo>
                  <a:lnTo>
                    <a:pt x="48024" y="19348"/>
                  </a:lnTo>
                  <a:lnTo>
                    <a:pt x="48002" y="19283"/>
                  </a:lnTo>
                  <a:lnTo>
                    <a:pt x="48002" y="19219"/>
                  </a:lnTo>
                  <a:lnTo>
                    <a:pt x="48024" y="18918"/>
                  </a:lnTo>
                  <a:lnTo>
                    <a:pt x="48024" y="18918"/>
                  </a:lnTo>
                  <a:lnTo>
                    <a:pt x="46024" y="18208"/>
                  </a:lnTo>
                  <a:lnTo>
                    <a:pt x="46024" y="18208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5938" y="18187"/>
                  </a:lnTo>
                  <a:lnTo>
                    <a:pt x="43079" y="17198"/>
                  </a:lnTo>
                  <a:lnTo>
                    <a:pt x="43015" y="17521"/>
                  </a:lnTo>
                  <a:lnTo>
                    <a:pt x="43015" y="17521"/>
                  </a:lnTo>
                  <a:lnTo>
                    <a:pt x="42993" y="17585"/>
                  </a:lnTo>
                  <a:lnTo>
                    <a:pt x="42950" y="17628"/>
                  </a:lnTo>
                  <a:lnTo>
                    <a:pt x="42886" y="17671"/>
                  </a:lnTo>
                  <a:lnTo>
                    <a:pt x="42821" y="17671"/>
                  </a:lnTo>
                  <a:lnTo>
                    <a:pt x="42821" y="17671"/>
                  </a:lnTo>
                  <a:lnTo>
                    <a:pt x="42757" y="17671"/>
                  </a:lnTo>
                  <a:lnTo>
                    <a:pt x="42327" y="17478"/>
                  </a:lnTo>
                  <a:lnTo>
                    <a:pt x="42327" y="17478"/>
                  </a:lnTo>
                  <a:lnTo>
                    <a:pt x="42262" y="17456"/>
                  </a:lnTo>
                  <a:lnTo>
                    <a:pt x="42241" y="17413"/>
                  </a:lnTo>
                  <a:lnTo>
                    <a:pt x="42219" y="17349"/>
                  </a:lnTo>
                  <a:lnTo>
                    <a:pt x="42219" y="17306"/>
                  </a:lnTo>
                  <a:lnTo>
                    <a:pt x="42262" y="16919"/>
                  </a:lnTo>
                  <a:lnTo>
                    <a:pt x="42262" y="16919"/>
                  </a:lnTo>
                  <a:lnTo>
                    <a:pt x="41940" y="16811"/>
                  </a:lnTo>
                  <a:lnTo>
                    <a:pt x="41876" y="17091"/>
                  </a:lnTo>
                  <a:lnTo>
                    <a:pt x="41876" y="17091"/>
                  </a:lnTo>
                  <a:lnTo>
                    <a:pt x="41854" y="17155"/>
                  </a:lnTo>
                  <a:lnTo>
                    <a:pt x="41811" y="17198"/>
                  </a:lnTo>
                  <a:lnTo>
                    <a:pt x="41768" y="17220"/>
                  </a:lnTo>
                  <a:lnTo>
                    <a:pt x="41704" y="17241"/>
                  </a:lnTo>
                  <a:lnTo>
                    <a:pt x="41704" y="17241"/>
                  </a:lnTo>
                  <a:lnTo>
                    <a:pt x="41618" y="17220"/>
                  </a:lnTo>
                  <a:lnTo>
                    <a:pt x="41188" y="17048"/>
                  </a:lnTo>
                  <a:lnTo>
                    <a:pt x="41188" y="17048"/>
                  </a:lnTo>
                  <a:lnTo>
                    <a:pt x="41123" y="17005"/>
                  </a:lnTo>
                  <a:lnTo>
                    <a:pt x="41102" y="16962"/>
                  </a:lnTo>
                  <a:lnTo>
                    <a:pt x="41080" y="16919"/>
                  </a:lnTo>
                  <a:lnTo>
                    <a:pt x="41080" y="16854"/>
                  </a:lnTo>
                  <a:lnTo>
                    <a:pt x="41102" y="16532"/>
                  </a:lnTo>
                  <a:lnTo>
                    <a:pt x="41102" y="16532"/>
                  </a:lnTo>
                  <a:lnTo>
                    <a:pt x="40779" y="16403"/>
                  </a:lnTo>
                  <a:lnTo>
                    <a:pt x="40758" y="16639"/>
                  </a:lnTo>
                  <a:lnTo>
                    <a:pt x="40758" y="16639"/>
                  </a:lnTo>
                  <a:lnTo>
                    <a:pt x="40715" y="16704"/>
                  </a:lnTo>
                  <a:lnTo>
                    <a:pt x="40672" y="16768"/>
                  </a:lnTo>
                  <a:lnTo>
                    <a:pt x="40629" y="16790"/>
                  </a:lnTo>
                  <a:lnTo>
                    <a:pt x="40564" y="16811"/>
                  </a:lnTo>
                  <a:lnTo>
                    <a:pt x="40564" y="16811"/>
                  </a:lnTo>
                  <a:lnTo>
                    <a:pt x="40478" y="16790"/>
                  </a:lnTo>
                  <a:lnTo>
                    <a:pt x="40048" y="16596"/>
                  </a:lnTo>
                  <a:lnTo>
                    <a:pt x="40048" y="16596"/>
                  </a:lnTo>
                  <a:lnTo>
                    <a:pt x="39984" y="16575"/>
                  </a:lnTo>
                  <a:lnTo>
                    <a:pt x="39962" y="16532"/>
                  </a:lnTo>
                  <a:lnTo>
                    <a:pt x="39941" y="16489"/>
                  </a:lnTo>
                  <a:lnTo>
                    <a:pt x="39941" y="16424"/>
                  </a:lnTo>
                  <a:lnTo>
                    <a:pt x="39962" y="16123"/>
                  </a:lnTo>
                  <a:lnTo>
                    <a:pt x="39962" y="16123"/>
                  </a:lnTo>
                  <a:lnTo>
                    <a:pt x="39640" y="16016"/>
                  </a:lnTo>
                  <a:lnTo>
                    <a:pt x="39618" y="16209"/>
                  </a:lnTo>
                  <a:lnTo>
                    <a:pt x="39618" y="16209"/>
                  </a:lnTo>
                  <a:lnTo>
                    <a:pt x="39597" y="16274"/>
                  </a:lnTo>
                  <a:lnTo>
                    <a:pt x="39532" y="16317"/>
                  </a:lnTo>
                  <a:lnTo>
                    <a:pt x="39489" y="16360"/>
                  </a:lnTo>
                  <a:lnTo>
                    <a:pt x="39425" y="16360"/>
                  </a:lnTo>
                  <a:lnTo>
                    <a:pt x="39425" y="16360"/>
                  </a:lnTo>
                  <a:lnTo>
                    <a:pt x="39339" y="16338"/>
                  </a:lnTo>
                  <a:lnTo>
                    <a:pt x="38909" y="16166"/>
                  </a:lnTo>
                  <a:lnTo>
                    <a:pt x="38909" y="16166"/>
                  </a:lnTo>
                  <a:lnTo>
                    <a:pt x="38866" y="16145"/>
                  </a:lnTo>
                  <a:lnTo>
                    <a:pt x="38823" y="16102"/>
                  </a:lnTo>
                  <a:lnTo>
                    <a:pt x="38802" y="16037"/>
                  </a:lnTo>
                  <a:lnTo>
                    <a:pt x="38802" y="15973"/>
                  </a:lnTo>
                  <a:lnTo>
                    <a:pt x="38823" y="15736"/>
                  </a:lnTo>
                  <a:lnTo>
                    <a:pt x="38823" y="15736"/>
                  </a:lnTo>
                  <a:lnTo>
                    <a:pt x="38501" y="15629"/>
                  </a:lnTo>
                  <a:lnTo>
                    <a:pt x="38479" y="15758"/>
                  </a:lnTo>
                  <a:lnTo>
                    <a:pt x="38479" y="15758"/>
                  </a:lnTo>
                  <a:lnTo>
                    <a:pt x="38458" y="15822"/>
                  </a:lnTo>
                  <a:lnTo>
                    <a:pt x="38415" y="15887"/>
                  </a:lnTo>
                  <a:lnTo>
                    <a:pt x="38350" y="15908"/>
                  </a:lnTo>
                  <a:lnTo>
                    <a:pt x="38286" y="15930"/>
                  </a:lnTo>
                  <a:lnTo>
                    <a:pt x="38286" y="15930"/>
                  </a:lnTo>
                  <a:lnTo>
                    <a:pt x="38221" y="15908"/>
                  </a:lnTo>
                  <a:lnTo>
                    <a:pt x="37770" y="15736"/>
                  </a:lnTo>
                  <a:lnTo>
                    <a:pt x="37770" y="15736"/>
                  </a:lnTo>
                  <a:lnTo>
                    <a:pt x="37727" y="15693"/>
                  </a:lnTo>
                  <a:lnTo>
                    <a:pt x="37684" y="15650"/>
                  </a:lnTo>
                  <a:lnTo>
                    <a:pt x="37662" y="15607"/>
                  </a:lnTo>
                  <a:lnTo>
                    <a:pt x="37662" y="15543"/>
                  </a:lnTo>
                  <a:lnTo>
                    <a:pt x="37684" y="15349"/>
                  </a:lnTo>
                  <a:lnTo>
                    <a:pt x="37684" y="15349"/>
                  </a:lnTo>
                  <a:lnTo>
                    <a:pt x="37361" y="15220"/>
                  </a:lnTo>
                  <a:lnTo>
                    <a:pt x="37340" y="15328"/>
                  </a:lnTo>
                  <a:lnTo>
                    <a:pt x="37340" y="15328"/>
                  </a:lnTo>
                  <a:lnTo>
                    <a:pt x="37318" y="15392"/>
                  </a:lnTo>
                  <a:lnTo>
                    <a:pt x="37275" y="15435"/>
                  </a:lnTo>
                  <a:lnTo>
                    <a:pt x="37211" y="15478"/>
                  </a:lnTo>
                  <a:lnTo>
                    <a:pt x="37146" y="15478"/>
                  </a:lnTo>
                  <a:lnTo>
                    <a:pt x="37146" y="15478"/>
                  </a:lnTo>
                  <a:lnTo>
                    <a:pt x="37082" y="15478"/>
                  </a:lnTo>
                  <a:lnTo>
                    <a:pt x="36630" y="15285"/>
                  </a:lnTo>
                  <a:lnTo>
                    <a:pt x="36630" y="15285"/>
                  </a:lnTo>
                  <a:lnTo>
                    <a:pt x="36587" y="15263"/>
                  </a:lnTo>
                  <a:lnTo>
                    <a:pt x="36544" y="15220"/>
                  </a:lnTo>
                  <a:lnTo>
                    <a:pt x="36523" y="15156"/>
                  </a:lnTo>
                  <a:lnTo>
                    <a:pt x="36523" y="15113"/>
                  </a:lnTo>
                  <a:lnTo>
                    <a:pt x="36544" y="14941"/>
                  </a:lnTo>
                  <a:lnTo>
                    <a:pt x="36544" y="14941"/>
                  </a:lnTo>
                  <a:lnTo>
                    <a:pt x="36200" y="14833"/>
                  </a:lnTo>
                  <a:lnTo>
                    <a:pt x="36200" y="14876"/>
                  </a:lnTo>
                  <a:lnTo>
                    <a:pt x="36200" y="14876"/>
                  </a:lnTo>
                  <a:lnTo>
                    <a:pt x="36179" y="14941"/>
                  </a:lnTo>
                  <a:lnTo>
                    <a:pt x="36136" y="15005"/>
                  </a:lnTo>
                  <a:lnTo>
                    <a:pt x="36071" y="15027"/>
                  </a:lnTo>
                  <a:lnTo>
                    <a:pt x="36007" y="15048"/>
                  </a:lnTo>
                  <a:lnTo>
                    <a:pt x="36007" y="15048"/>
                  </a:lnTo>
                  <a:lnTo>
                    <a:pt x="35942" y="15027"/>
                  </a:lnTo>
                  <a:lnTo>
                    <a:pt x="35491" y="14855"/>
                  </a:lnTo>
                  <a:lnTo>
                    <a:pt x="35491" y="14855"/>
                  </a:lnTo>
                  <a:lnTo>
                    <a:pt x="35448" y="14812"/>
                  </a:lnTo>
                  <a:lnTo>
                    <a:pt x="35405" y="14769"/>
                  </a:lnTo>
                  <a:lnTo>
                    <a:pt x="35384" y="14726"/>
                  </a:lnTo>
                  <a:lnTo>
                    <a:pt x="35384" y="14661"/>
                  </a:lnTo>
                  <a:lnTo>
                    <a:pt x="35405" y="14554"/>
                  </a:lnTo>
                  <a:lnTo>
                    <a:pt x="35405" y="14554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61" y="14446"/>
                  </a:lnTo>
                  <a:lnTo>
                    <a:pt x="35040" y="14511"/>
                  </a:lnTo>
                  <a:lnTo>
                    <a:pt x="34997" y="14554"/>
                  </a:lnTo>
                  <a:lnTo>
                    <a:pt x="34932" y="14597"/>
                  </a:lnTo>
                  <a:lnTo>
                    <a:pt x="34868" y="14597"/>
                  </a:lnTo>
                  <a:lnTo>
                    <a:pt x="34868" y="14597"/>
                  </a:lnTo>
                  <a:lnTo>
                    <a:pt x="34803" y="14597"/>
                  </a:lnTo>
                  <a:lnTo>
                    <a:pt x="34352" y="14403"/>
                  </a:lnTo>
                  <a:lnTo>
                    <a:pt x="34352" y="14403"/>
                  </a:lnTo>
                  <a:lnTo>
                    <a:pt x="34309" y="14382"/>
                  </a:lnTo>
                  <a:lnTo>
                    <a:pt x="34266" y="14339"/>
                  </a:lnTo>
                  <a:lnTo>
                    <a:pt x="34244" y="14275"/>
                  </a:lnTo>
                  <a:lnTo>
                    <a:pt x="34244" y="14232"/>
                  </a:lnTo>
                  <a:lnTo>
                    <a:pt x="34266" y="14167"/>
                  </a:lnTo>
                  <a:lnTo>
                    <a:pt x="34266" y="14167"/>
                  </a:lnTo>
                  <a:lnTo>
                    <a:pt x="33922" y="14038"/>
                  </a:lnTo>
                  <a:lnTo>
                    <a:pt x="33922" y="14038"/>
                  </a:lnTo>
                  <a:lnTo>
                    <a:pt x="33879" y="14103"/>
                  </a:lnTo>
                  <a:lnTo>
                    <a:pt x="33836" y="14124"/>
                  </a:lnTo>
                  <a:lnTo>
                    <a:pt x="33793" y="14167"/>
                  </a:lnTo>
                  <a:lnTo>
                    <a:pt x="33728" y="14167"/>
                  </a:lnTo>
                  <a:lnTo>
                    <a:pt x="33728" y="14167"/>
                  </a:lnTo>
                  <a:lnTo>
                    <a:pt x="33664" y="14146"/>
                  </a:lnTo>
                  <a:lnTo>
                    <a:pt x="33212" y="13974"/>
                  </a:lnTo>
                  <a:lnTo>
                    <a:pt x="33212" y="13974"/>
                  </a:lnTo>
                  <a:lnTo>
                    <a:pt x="33169" y="13931"/>
                  </a:lnTo>
                  <a:lnTo>
                    <a:pt x="33126" y="13888"/>
                  </a:lnTo>
                  <a:lnTo>
                    <a:pt x="33105" y="13845"/>
                  </a:lnTo>
                  <a:lnTo>
                    <a:pt x="33105" y="13780"/>
                  </a:lnTo>
                  <a:lnTo>
                    <a:pt x="33126" y="13759"/>
                  </a:lnTo>
                  <a:lnTo>
                    <a:pt x="33126" y="13759"/>
                  </a:lnTo>
                  <a:lnTo>
                    <a:pt x="32761" y="13651"/>
                  </a:lnTo>
                  <a:lnTo>
                    <a:pt x="32761" y="13651"/>
                  </a:lnTo>
                  <a:lnTo>
                    <a:pt x="32696" y="13694"/>
                  </a:lnTo>
                  <a:lnTo>
                    <a:pt x="32589" y="13737"/>
                  </a:lnTo>
                  <a:lnTo>
                    <a:pt x="32589" y="13737"/>
                  </a:lnTo>
                  <a:lnTo>
                    <a:pt x="32524" y="13716"/>
                  </a:lnTo>
                  <a:lnTo>
                    <a:pt x="32073" y="13522"/>
                  </a:lnTo>
                  <a:lnTo>
                    <a:pt x="32073" y="13522"/>
                  </a:lnTo>
                  <a:lnTo>
                    <a:pt x="32030" y="13501"/>
                  </a:lnTo>
                  <a:lnTo>
                    <a:pt x="32009" y="13458"/>
                  </a:lnTo>
                  <a:lnTo>
                    <a:pt x="31987" y="13415"/>
                  </a:lnTo>
                  <a:lnTo>
                    <a:pt x="31966" y="13372"/>
                  </a:lnTo>
                  <a:lnTo>
                    <a:pt x="31966" y="13372"/>
                  </a:lnTo>
                  <a:lnTo>
                    <a:pt x="31579" y="13243"/>
                  </a:lnTo>
                  <a:lnTo>
                    <a:pt x="31579" y="13243"/>
                  </a:lnTo>
                  <a:lnTo>
                    <a:pt x="31536" y="13286"/>
                  </a:lnTo>
                  <a:lnTo>
                    <a:pt x="31450" y="13286"/>
                  </a:lnTo>
                  <a:lnTo>
                    <a:pt x="31450" y="13286"/>
                  </a:lnTo>
                  <a:lnTo>
                    <a:pt x="31385" y="13264"/>
                  </a:lnTo>
                  <a:lnTo>
                    <a:pt x="30955" y="13092"/>
                  </a:lnTo>
                  <a:lnTo>
                    <a:pt x="30955" y="13092"/>
                  </a:lnTo>
                  <a:lnTo>
                    <a:pt x="30891" y="13049"/>
                  </a:lnTo>
                  <a:lnTo>
                    <a:pt x="30848" y="12985"/>
                  </a:lnTo>
                  <a:lnTo>
                    <a:pt x="30848" y="12985"/>
                  </a:lnTo>
                  <a:lnTo>
                    <a:pt x="30396" y="12834"/>
                  </a:lnTo>
                  <a:lnTo>
                    <a:pt x="30396" y="12834"/>
                  </a:lnTo>
                  <a:lnTo>
                    <a:pt x="30332" y="12856"/>
                  </a:lnTo>
                  <a:lnTo>
                    <a:pt x="30332" y="12856"/>
                  </a:lnTo>
                  <a:lnTo>
                    <a:pt x="30246" y="12834"/>
                  </a:lnTo>
                  <a:lnTo>
                    <a:pt x="29816" y="12662"/>
                  </a:lnTo>
                  <a:lnTo>
                    <a:pt x="29816" y="12662"/>
                  </a:lnTo>
                  <a:lnTo>
                    <a:pt x="29730" y="12598"/>
                  </a:lnTo>
                  <a:lnTo>
                    <a:pt x="29730" y="12598"/>
                  </a:lnTo>
                  <a:lnTo>
                    <a:pt x="29171" y="12404"/>
                  </a:lnTo>
                  <a:lnTo>
                    <a:pt x="29171" y="12404"/>
                  </a:lnTo>
                  <a:lnTo>
                    <a:pt x="29107" y="12404"/>
                  </a:lnTo>
                  <a:lnTo>
                    <a:pt x="28978" y="12340"/>
                  </a:lnTo>
                  <a:lnTo>
                    <a:pt x="28978" y="12340"/>
                  </a:lnTo>
                  <a:lnTo>
                    <a:pt x="24399" y="10771"/>
                  </a:lnTo>
                  <a:lnTo>
                    <a:pt x="24356" y="11093"/>
                  </a:lnTo>
                  <a:lnTo>
                    <a:pt x="24356" y="11093"/>
                  </a:lnTo>
                  <a:lnTo>
                    <a:pt x="24334" y="11157"/>
                  </a:lnTo>
                  <a:lnTo>
                    <a:pt x="24291" y="11222"/>
                  </a:lnTo>
                  <a:lnTo>
                    <a:pt x="24227" y="11243"/>
                  </a:lnTo>
                  <a:lnTo>
                    <a:pt x="24162" y="11265"/>
                  </a:lnTo>
                  <a:lnTo>
                    <a:pt x="24162" y="11265"/>
                  </a:lnTo>
                  <a:lnTo>
                    <a:pt x="24098" y="11243"/>
                  </a:lnTo>
                  <a:lnTo>
                    <a:pt x="23646" y="11071"/>
                  </a:lnTo>
                  <a:lnTo>
                    <a:pt x="23646" y="11071"/>
                  </a:lnTo>
                  <a:lnTo>
                    <a:pt x="23603" y="11029"/>
                  </a:lnTo>
                  <a:lnTo>
                    <a:pt x="23560" y="10986"/>
                  </a:lnTo>
                  <a:lnTo>
                    <a:pt x="23539" y="10943"/>
                  </a:lnTo>
                  <a:lnTo>
                    <a:pt x="23539" y="10878"/>
                  </a:lnTo>
                  <a:lnTo>
                    <a:pt x="23582" y="10470"/>
                  </a:lnTo>
                  <a:lnTo>
                    <a:pt x="23582" y="10470"/>
                  </a:lnTo>
                  <a:lnTo>
                    <a:pt x="23259" y="10362"/>
                  </a:lnTo>
                  <a:lnTo>
                    <a:pt x="23216" y="10663"/>
                  </a:lnTo>
                  <a:lnTo>
                    <a:pt x="23216" y="10663"/>
                  </a:lnTo>
                  <a:lnTo>
                    <a:pt x="23195" y="10728"/>
                  </a:lnTo>
                  <a:lnTo>
                    <a:pt x="23152" y="10771"/>
                  </a:lnTo>
                  <a:lnTo>
                    <a:pt x="23087" y="10814"/>
                  </a:lnTo>
                  <a:lnTo>
                    <a:pt x="23023" y="10814"/>
                  </a:lnTo>
                  <a:lnTo>
                    <a:pt x="23023" y="10814"/>
                  </a:lnTo>
                  <a:lnTo>
                    <a:pt x="22958" y="10814"/>
                  </a:lnTo>
                  <a:lnTo>
                    <a:pt x="22507" y="10620"/>
                  </a:lnTo>
                  <a:lnTo>
                    <a:pt x="22507" y="10620"/>
                  </a:lnTo>
                  <a:lnTo>
                    <a:pt x="22464" y="10599"/>
                  </a:lnTo>
                  <a:lnTo>
                    <a:pt x="22421" y="10556"/>
                  </a:lnTo>
                  <a:lnTo>
                    <a:pt x="22400" y="10491"/>
                  </a:lnTo>
                  <a:lnTo>
                    <a:pt x="22400" y="10448"/>
                  </a:lnTo>
                  <a:lnTo>
                    <a:pt x="22443" y="10083"/>
                  </a:lnTo>
                  <a:lnTo>
                    <a:pt x="22443" y="10083"/>
                  </a:lnTo>
                  <a:lnTo>
                    <a:pt x="22120" y="9975"/>
                  </a:lnTo>
                  <a:lnTo>
                    <a:pt x="22077" y="10233"/>
                  </a:lnTo>
                  <a:lnTo>
                    <a:pt x="22077" y="10233"/>
                  </a:lnTo>
                  <a:lnTo>
                    <a:pt x="22056" y="10298"/>
                  </a:lnTo>
                  <a:lnTo>
                    <a:pt x="22013" y="10341"/>
                  </a:lnTo>
                  <a:lnTo>
                    <a:pt x="21948" y="10362"/>
                  </a:lnTo>
                  <a:lnTo>
                    <a:pt x="21884" y="10384"/>
                  </a:lnTo>
                  <a:lnTo>
                    <a:pt x="21884" y="10384"/>
                  </a:lnTo>
                  <a:lnTo>
                    <a:pt x="21819" y="10362"/>
                  </a:lnTo>
                  <a:lnTo>
                    <a:pt x="21368" y="10190"/>
                  </a:lnTo>
                  <a:lnTo>
                    <a:pt x="21368" y="10190"/>
                  </a:lnTo>
                  <a:lnTo>
                    <a:pt x="21325" y="10147"/>
                  </a:lnTo>
                  <a:lnTo>
                    <a:pt x="21282" y="10104"/>
                  </a:lnTo>
                  <a:lnTo>
                    <a:pt x="21260" y="10061"/>
                  </a:lnTo>
                  <a:lnTo>
                    <a:pt x="21260" y="9997"/>
                  </a:lnTo>
                  <a:lnTo>
                    <a:pt x="21303" y="9696"/>
                  </a:lnTo>
                  <a:lnTo>
                    <a:pt x="21303" y="9696"/>
                  </a:lnTo>
                  <a:lnTo>
                    <a:pt x="20981" y="9588"/>
                  </a:lnTo>
                  <a:lnTo>
                    <a:pt x="20938" y="9782"/>
                  </a:lnTo>
                  <a:lnTo>
                    <a:pt x="20938" y="9782"/>
                  </a:lnTo>
                  <a:lnTo>
                    <a:pt x="20916" y="9846"/>
                  </a:lnTo>
                  <a:lnTo>
                    <a:pt x="20873" y="9889"/>
                  </a:lnTo>
                  <a:lnTo>
                    <a:pt x="20809" y="9932"/>
                  </a:lnTo>
                  <a:lnTo>
                    <a:pt x="20744" y="9932"/>
                  </a:lnTo>
                  <a:lnTo>
                    <a:pt x="20744" y="9932"/>
                  </a:lnTo>
                  <a:lnTo>
                    <a:pt x="20680" y="9932"/>
                  </a:lnTo>
                  <a:lnTo>
                    <a:pt x="20228" y="9739"/>
                  </a:lnTo>
                  <a:lnTo>
                    <a:pt x="20228" y="9739"/>
                  </a:lnTo>
                  <a:lnTo>
                    <a:pt x="20185" y="9717"/>
                  </a:lnTo>
                  <a:lnTo>
                    <a:pt x="20142" y="9674"/>
                  </a:lnTo>
                  <a:lnTo>
                    <a:pt x="20121" y="9610"/>
                  </a:lnTo>
                  <a:lnTo>
                    <a:pt x="20121" y="9567"/>
                  </a:lnTo>
                  <a:lnTo>
                    <a:pt x="20164" y="9287"/>
                  </a:lnTo>
                  <a:lnTo>
                    <a:pt x="20164" y="9287"/>
                  </a:lnTo>
                  <a:lnTo>
                    <a:pt x="19841" y="9180"/>
                  </a:lnTo>
                  <a:lnTo>
                    <a:pt x="19798" y="9352"/>
                  </a:lnTo>
                  <a:lnTo>
                    <a:pt x="19798" y="9352"/>
                  </a:lnTo>
                  <a:lnTo>
                    <a:pt x="19777" y="9416"/>
                  </a:lnTo>
                  <a:lnTo>
                    <a:pt x="19734" y="9459"/>
                  </a:lnTo>
                  <a:lnTo>
                    <a:pt x="19669" y="9481"/>
                  </a:lnTo>
                  <a:lnTo>
                    <a:pt x="19605" y="9502"/>
                  </a:lnTo>
                  <a:lnTo>
                    <a:pt x="19605" y="9502"/>
                  </a:lnTo>
                  <a:lnTo>
                    <a:pt x="19540" y="9481"/>
                  </a:lnTo>
                  <a:lnTo>
                    <a:pt x="19089" y="9309"/>
                  </a:lnTo>
                  <a:lnTo>
                    <a:pt x="19089" y="9309"/>
                  </a:lnTo>
                  <a:lnTo>
                    <a:pt x="19046" y="9266"/>
                  </a:lnTo>
                  <a:lnTo>
                    <a:pt x="19003" y="9223"/>
                  </a:lnTo>
                  <a:lnTo>
                    <a:pt x="19003" y="9180"/>
                  </a:lnTo>
                  <a:lnTo>
                    <a:pt x="19003" y="9115"/>
                  </a:lnTo>
                  <a:lnTo>
                    <a:pt x="19025" y="8900"/>
                  </a:lnTo>
                  <a:lnTo>
                    <a:pt x="19025" y="8900"/>
                  </a:lnTo>
                  <a:lnTo>
                    <a:pt x="18681" y="8793"/>
                  </a:lnTo>
                  <a:lnTo>
                    <a:pt x="18659" y="8900"/>
                  </a:lnTo>
                  <a:lnTo>
                    <a:pt x="18659" y="8900"/>
                  </a:lnTo>
                  <a:lnTo>
                    <a:pt x="18638" y="8965"/>
                  </a:lnTo>
                  <a:lnTo>
                    <a:pt x="18595" y="9029"/>
                  </a:lnTo>
                  <a:lnTo>
                    <a:pt x="18552" y="9051"/>
                  </a:lnTo>
                  <a:lnTo>
                    <a:pt x="18466" y="9072"/>
                  </a:lnTo>
                  <a:lnTo>
                    <a:pt x="18466" y="9072"/>
                  </a:lnTo>
                  <a:lnTo>
                    <a:pt x="18401" y="9051"/>
                  </a:lnTo>
                  <a:lnTo>
                    <a:pt x="17971" y="8857"/>
                  </a:lnTo>
                  <a:lnTo>
                    <a:pt x="17971" y="8857"/>
                  </a:lnTo>
                  <a:lnTo>
                    <a:pt x="17907" y="8836"/>
                  </a:lnTo>
                  <a:lnTo>
                    <a:pt x="17885" y="8793"/>
                  </a:lnTo>
                  <a:lnTo>
                    <a:pt x="17864" y="8750"/>
                  </a:lnTo>
                  <a:lnTo>
                    <a:pt x="17864" y="8685"/>
                  </a:lnTo>
                  <a:lnTo>
                    <a:pt x="17885" y="8513"/>
                  </a:lnTo>
                  <a:lnTo>
                    <a:pt x="17885" y="8513"/>
                  </a:lnTo>
                  <a:lnTo>
                    <a:pt x="17541" y="8384"/>
                  </a:lnTo>
                  <a:lnTo>
                    <a:pt x="17520" y="8470"/>
                  </a:lnTo>
                  <a:lnTo>
                    <a:pt x="17520" y="8470"/>
                  </a:lnTo>
                  <a:lnTo>
                    <a:pt x="17498" y="8535"/>
                  </a:lnTo>
                  <a:lnTo>
                    <a:pt x="17455" y="8578"/>
                  </a:lnTo>
                  <a:lnTo>
                    <a:pt x="17412" y="8621"/>
                  </a:lnTo>
                  <a:lnTo>
                    <a:pt x="17348" y="8621"/>
                  </a:lnTo>
                  <a:lnTo>
                    <a:pt x="17348" y="8621"/>
                  </a:lnTo>
                  <a:lnTo>
                    <a:pt x="17262" y="8599"/>
                  </a:lnTo>
                  <a:lnTo>
                    <a:pt x="16832" y="8427"/>
                  </a:lnTo>
                  <a:lnTo>
                    <a:pt x="16832" y="8427"/>
                  </a:lnTo>
                  <a:lnTo>
                    <a:pt x="16767" y="8406"/>
                  </a:lnTo>
                  <a:lnTo>
                    <a:pt x="16746" y="8363"/>
                  </a:lnTo>
                  <a:lnTo>
                    <a:pt x="16724" y="8298"/>
                  </a:lnTo>
                  <a:lnTo>
                    <a:pt x="16724" y="8234"/>
                  </a:lnTo>
                  <a:lnTo>
                    <a:pt x="16724" y="8105"/>
                  </a:lnTo>
                  <a:lnTo>
                    <a:pt x="16724" y="8105"/>
                  </a:lnTo>
                  <a:lnTo>
                    <a:pt x="16402" y="7997"/>
                  </a:lnTo>
                  <a:lnTo>
                    <a:pt x="16402" y="8019"/>
                  </a:lnTo>
                  <a:lnTo>
                    <a:pt x="16402" y="8019"/>
                  </a:lnTo>
                  <a:lnTo>
                    <a:pt x="16359" y="8083"/>
                  </a:lnTo>
                  <a:lnTo>
                    <a:pt x="16316" y="8148"/>
                  </a:lnTo>
                  <a:lnTo>
                    <a:pt x="16273" y="8169"/>
                  </a:lnTo>
                  <a:lnTo>
                    <a:pt x="16208" y="8191"/>
                  </a:lnTo>
                  <a:lnTo>
                    <a:pt x="16208" y="8191"/>
                  </a:lnTo>
                  <a:lnTo>
                    <a:pt x="16123" y="8169"/>
                  </a:lnTo>
                  <a:lnTo>
                    <a:pt x="15693" y="7997"/>
                  </a:lnTo>
                  <a:lnTo>
                    <a:pt x="15693" y="7997"/>
                  </a:lnTo>
                  <a:lnTo>
                    <a:pt x="15628" y="7954"/>
                  </a:lnTo>
                  <a:lnTo>
                    <a:pt x="15607" y="7911"/>
                  </a:lnTo>
                  <a:lnTo>
                    <a:pt x="15585" y="7868"/>
                  </a:lnTo>
                  <a:lnTo>
                    <a:pt x="15585" y="7804"/>
                  </a:lnTo>
                  <a:lnTo>
                    <a:pt x="15585" y="7718"/>
                  </a:lnTo>
                  <a:lnTo>
                    <a:pt x="15585" y="7718"/>
                  </a:lnTo>
                  <a:lnTo>
                    <a:pt x="15263" y="7611"/>
                  </a:lnTo>
                  <a:lnTo>
                    <a:pt x="15263" y="7611"/>
                  </a:lnTo>
                  <a:lnTo>
                    <a:pt x="15220" y="7654"/>
                  </a:lnTo>
                  <a:lnTo>
                    <a:pt x="15177" y="7697"/>
                  </a:lnTo>
                  <a:lnTo>
                    <a:pt x="15134" y="7740"/>
                  </a:lnTo>
                  <a:lnTo>
                    <a:pt x="15069" y="7740"/>
                  </a:lnTo>
                  <a:lnTo>
                    <a:pt x="15069" y="7740"/>
                  </a:lnTo>
                  <a:lnTo>
                    <a:pt x="14983" y="7740"/>
                  </a:lnTo>
                  <a:lnTo>
                    <a:pt x="14553" y="7546"/>
                  </a:lnTo>
                  <a:lnTo>
                    <a:pt x="14553" y="7546"/>
                  </a:lnTo>
                  <a:lnTo>
                    <a:pt x="14510" y="7525"/>
                  </a:lnTo>
                  <a:lnTo>
                    <a:pt x="14467" y="7482"/>
                  </a:lnTo>
                  <a:lnTo>
                    <a:pt x="14446" y="7417"/>
                  </a:lnTo>
                  <a:lnTo>
                    <a:pt x="14446" y="7374"/>
                  </a:lnTo>
                  <a:lnTo>
                    <a:pt x="14446" y="7331"/>
                  </a:lnTo>
                  <a:lnTo>
                    <a:pt x="14446" y="7331"/>
                  </a:lnTo>
                  <a:lnTo>
                    <a:pt x="14102" y="7202"/>
                  </a:lnTo>
                  <a:lnTo>
                    <a:pt x="14102" y="7202"/>
                  </a:lnTo>
                  <a:lnTo>
                    <a:pt x="14080" y="7245"/>
                  </a:lnTo>
                  <a:lnTo>
                    <a:pt x="14037" y="7288"/>
                  </a:lnTo>
                  <a:lnTo>
                    <a:pt x="13973" y="7288"/>
                  </a:lnTo>
                  <a:lnTo>
                    <a:pt x="13930" y="7310"/>
                  </a:lnTo>
                  <a:lnTo>
                    <a:pt x="13930" y="7310"/>
                  </a:lnTo>
                  <a:lnTo>
                    <a:pt x="13865" y="7288"/>
                  </a:lnTo>
                  <a:lnTo>
                    <a:pt x="13414" y="7116"/>
                  </a:lnTo>
                  <a:lnTo>
                    <a:pt x="13414" y="7116"/>
                  </a:lnTo>
                  <a:lnTo>
                    <a:pt x="13371" y="7073"/>
                  </a:lnTo>
                  <a:lnTo>
                    <a:pt x="13328" y="7030"/>
                  </a:lnTo>
                  <a:lnTo>
                    <a:pt x="13306" y="6987"/>
                  </a:lnTo>
                  <a:lnTo>
                    <a:pt x="13306" y="6923"/>
                  </a:lnTo>
                  <a:lnTo>
                    <a:pt x="13306" y="6923"/>
                  </a:lnTo>
                  <a:lnTo>
                    <a:pt x="12941" y="6794"/>
                  </a:lnTo>
                  <a:lnTo>
                    <a:pt x="12941" y="6794"/>
                  </a:lnTo>
                  <a:lnTo>
                    <a:pt x="12877" y="6858"/>
                  </a:lnTo>
                  <a:lnTo>
                    <a:pt x="12791" y="6858"/>
                  </a:lnTo>
                  <a:lnTo>
                    <a:pt x="12791" y="6858"/>
                  </a:lnTo>
                  <a:lnTo>
                    <a:pt x="12726" y="6858"/>
                  </a:lnTo>
                  <a:lnTo>
                    <a:pt x="12275" y="6665"/>
                  </a:lnTo>
                  <a:lnTo>
                    <a:pt x="12275" y="6665"/>
                  </a:lnTo>
                  <a:lnTo>
                    <a:pt x="12210" y="6622"/>
                  </a:lnTo>
                  <a:lnTo>
                    <a:pt x="12167" y="6536"/>
                  </a:lnTo>
                  <a:lnTo>
                    <a:pt x="12167" y="6536"/>
                  </a:lnTo>
                  <a:lnTo>
                    <a:pt x="11759" y="6385"/>
                  </a:lnTo>
                  <a:lnTo>
                    <a:pt x="11759" y="6385"/>
                  </a:lnTo>
                  <a:lnTo>
                    <a:pt x="11716" y="6428"/>
                  </a:lnTo>
                  <a:lnTo>
                    <a:pt x="11651" y="6428"/>
                  </a:lnTo>
                  <a:lnTo>
                    <a:pt x="11651" y="6428"/>
                  </a:lnTo>
                  <a:lnTo>
                    <a:pt x="11587" y="6407"/>
                  </a:lnTo>
                  <a:lnTo>
                    <a:pt x="11135" y="6235"/>
                  </a:lnTo>
                  <a:lnTo>
                    <a:pt x="11135" y="6235"/>
                  </a:lnTo>
                  <a:lnTo>
                    <a:pt x="11092" y="6192"/>
                  </a:lnTo>
                  <a:lnTo>
                    <a:pt x="11049" y="6149"/>
                  </a:lnTo>
                  <a:lnTo>
                    <a:pt x="11049" y="6149"/>
                  </a:lnTo>
                  <a:lnTo>
                    <a:pt x="10576" y="5977"/>
                  </a:lnTo>
                  <a:lnTo>
                    <a:pt x="10576" y="5977"/>
                  </a:lnTo>
                  <a:lnTo>
                    <a:pt x="10512" y="5998"/>
                  </a:lnTo>
                  <a:lnTo>
                    <a:pt x="10512" y="5998"/>
                  </a:lnTo>
                  <a:lnTo>
                    <a:pt x="10447" y="5977"/>
                  </a:lnTo>
                  <a:lnTo>
                    <a:pt x="9996" y="5783"/>
                  </a:lnTo>
                  <a:lnTo>
                    <a:pt x="9996" y="5783"/>
                  </a:lnTo>
                  <a:lnTo>
                    <a:pt x="9953" y="5762"/>
                  </a:lnTo>
                  <a:lnTo>
                    <a:pt x="9953" y="5762"/>
                  </a:lnTo>
                  <a:lnTo>
                    <a:pt x="8706" y="5332"/>
                  </a:lnTo>
                  <a:lnTo>
                    <a:pt x="8556" y="6127"/>
                  </a:lnTo>
                  <a:lnTo>
                    <a:pt x="8556" y="6127"/>
                  </a:lnTo>
                  <a:lnTo>
                    <a:pt x="8513" y="6256"/>
                  </a:lnTo>
                  <a:lnTo>
                    <a:pt x="8427" y="6364"/>
                  </a:lnTo>
                  <a:lnTo>
                    <a:pt x="8319" y="6407"/>
                  </a:lnTo>
                  <a:lnTo>
                    <a:pt x="8190" y="6428"/>
                  </a:lnTo>
                  <a:lnTo>
                    <a:pt x="8190" y="6428"/>
                  </a:lnTo>
                  <a:lnTo>
                    <a:pt x="8126" y="6428"/>
                  </a:lnTo>
                  <a:lnTo>
                    <a:pt x="8040" y="6407"/>
                  </a:lnTo>
                  <a:lnTo>
                    <a:pt x="7158" y="5998"/>
                  </a:lnTo>
                  <a:lnTo>
                    <a:pt x="7158" y="5998"/>
                  </a:lnTo>
                  <a:lnTo>
                    <a:pt x="7072" y="5934"/>
                  </a:lnTo>
                  <a:lnTo>
                    <a:pt x="7008" y="5826"/>
                  </a:lnTo>
                  <a:lnTo>
                    <a:pt x="6965" y="5719"/>
                  </a:lnTo>
                  <a:lnTo>
                    <a:pt x="6965" y="5590"/>
                  </a:lnTo>
                  <a:lnTo>
                    <a:pt x="7094" y="4773"/>
                  </a:lnTo>
                  <a:lnTo>
                    <a:pt x="7094" y="4773"/>
                  </a:lnTo>
                  <a:lnTo>
                    <a:pt x="5310" y="4150"/>
                  </a:lnTo>
                  <a:lnTo>
                    <a:pt x="5310" y="4150"/>
                  </a:lnTo>
                  <a:lnTo>
                    <a:pt x="4751" y="3935"/>
                  </a:lnTo>
                  <a:lnTo>
                    <a:pt x="4213" y="3698"/>
                  </a:lnTo>
                  <a:lnTo>
                    <a:pt x="3762" y="3440"/>
                  </a:lnTo>
                  <a:lnTo>
                    <a:pt x="3332" y="3182"/>
                  </a:lnTo>
                  <a:lnTo>
                    <a:pt x="2967" y="2924"/>
                  </a:lnTo>
                  <a:lnTo>
                    <a:pt x="2644" y="2645"/>
                  </a:lnTo>
                  <a:lnTo>
                    <a:pt x="2365" y="2365"/>
                  </a:lnTo>
                  <a:lnTo>
                    <a:pt x="2107" y="2086"/>
                  </a:lnTo>
                  <a:lnTo>
                    <a:pt x="1913" y="1806"/>
                  </a:lnTo>
                  <a:lnTo>
                    <a:pt x="1741" y="1527"/>
                  </a:lnTo>
                  <a:lnTo>
                    <a:pt x="1591" y="1247"/>
                  </a:lnTo>
                  <a:lnTo>
                    <a:pt x="1483" y="990"/>
                  </a:lnTo>
                  <a:lnTo>
                    <a:pt x="1397" y="732"/>
                  </a:lnTo>
                  <a:lnTo>
                    <a:pt x="1333" y="474"/>
                  </a:lnTo>
                  <a:lnTo>
                    <a:pt x="1290" y="237"/>
                  </a:lnTo>
                  <a:lnTo>
                    <a:pt x="1268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6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extrusionOk="0">
                  <a:moveTo>
                    <a:pt x="130" y="1"/>
                  </a:move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6"/>
            <p:cNvSpPr/>
            <p:nvPr/>
          </p:nvSpPr>
          <p:spPr>
            <a:xfrm>
              <a:off x="5628875" y="-1195775"/>
              <a:ext cx="43575" cy="41425"/>
            </a:xfrm>
            <a:custGeom>
              <a:avLst/>
              <a:gdLst/>
              <a:ahLst/>
              <a:cxnLst/>
              <a:rect l="l" t="t" r="r" b="b"/>
              <a:pathLst>
                <a:path w="1743" h="1657" fill="none" extrusionOk="0">
                  <a:moveTo>
                    <a:pt x="130" y="1"/>
                  </a:moveTo>
                  <a:lnTo>
                    <a:pt x="1" y="818"/>
                  </a:lnTo>
                  <a:lnTo>
                    <a:pt x="1" y="818"/>
                  </a:lnTo>
                  <a:lnTo>
                    <a:pt x="1" y="947"/>
                  </a:lnTo>
                  <a:lnTo>
                    <a:pt x="44" y="1054"/>
                  </a:lnTo>
                  <a:lnTo>
                    <a:pt x="108" y="1162"/>
                  </a:lnTo>
                  <a:lnTo>
                    <a:pt x="194" y="1226"/>
                  </a:lnTo>
                  <a:lnTo>
                    <a:pt x="1076" y="1635"/>
                  </a:lnTo>
                  <a:lnTo>
                    <a:pt x="1076" y="1635"/>
                  </a:lnTo>
                  <a:lnTo>
                    <a:pt x="1162" y="1656"/>
                  </a:lnTo>
                  <a:lnTo>
                    <a:pt x="1226" y="1656"/>
                  </a:lnTo>
                  <a:lnTo>
                    <a:pt x="1226" y="1656"/>
                  </a:lnTo>
                  <a:lnTo>
                    <a:pt x="1355" y="1635"/>
                  </a:lnTo>
                  <a:lnTo>
                    <a:pt x="1463" y="1592"/>
                  </a:lnTo>
                  <a:lnTo>
                    <a:pt x="1549" y="1484"/>
                  </a:lnTo>
                  <a:lnTo>
                    <a:pt x="1592" y="1355"/>
                  </a:lnTo>
                  <a:lnTo>
                    <a:pt x="1742" y="560"/>
                  </a:lnTo>
                  <a:lnTo>
                    <a:pt x="1742" y="560"/>
                  </a:lnTo>
                  <a:lnTo>
                    <a:pt x="13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46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extrusionOk="0">
                  <a:moveTo>
                    <a:pt x="1" y="1"/>
                  </a:moveTo>
                  <a:lnTo>
                    <a:pt x="44" y="22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6"/>
            <p:cNvSpPr/>
            <p:nvPr/>
          </p:nvSpPr>
          <p:spPr>
            <a:xfrm>
              <a:off x="5703575" y="-1171050"/>
              <a:ext cx="15625" cy="5950"/>
            </a:xfrm>
            <a:custGeom>
              <a:avLst/>
              <a:gdLst/>
              <a:ahLst/>
              <a:cxnLst/>
              <a:rect l="l" t="t" r="r" b="b"/>
              <a:pathLst>
                <a:path w="625" h="2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22"/>
                  </a:lnTo>
                  <a:lnTo>
                    <a:pt x="495" y="216"/>
                  </a:lnTo>
                  <a:lnTo>
                    <a:pt x="495" y="216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624" y="216"/>
                  </a:lnTo>
                  <a:lnTo>
                    <a:pt x="624" y="216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6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extrusionOk="0">
                  <a:moveTo>
                    <a:pt x="0" y="1"/>
                  </a:move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46"/>
            <p:cNvSpPr/>
            <p:nvPr/>
          </p:nvSpPr>
          <p:spPr>
            <a:xfrm>
              <a:off x="5731000" y="-1161375"/>
              <a:ext cx="17750" cy="7025"/>
            </a:xfrm>
            <a:custGeom>
              <a:avLst/>
              <a:gdLst/>
              <a:ahLst/>
              <a:cxnLst/>
              <a:rect l="l" t="t" r="r" b="b"/>
              <a:pathLst>
                <a:path w="710" h="28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44"/>
                  </a:lnTo>
                  <a:lnTo>
                    <a:pt x="86" y="87"/>
                  </a:lnTo>
                  <a:lnTo>
                    <a:pt x="538" y="259"/>
                  </a:lnTo>
                  <a:lnTo>
                    <a:pt x="538" y="259"/>
                  </a:lnTo>
                  <a:lnTo>
                    <a:pt x="602" y="280"/>
                  </a:lnTo>
                  <a:lnTo>
                    <a:pt x="602" y="280"/>
                  </a:lnTo>
                  <a:lnTo>
                    <a:pt x="667" y="280"/>
                  </a:lnTo>
                  <a:lnTo>
                    <a:pt x="710" y="237"/>
                  </a:lnTo>
                  <a:lnTo>
                    <a:pt x="710" y="237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6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extrusionOk="0">
                  <a:moveTo>
                    <a:pt x="0" y="1"/>
                  </a:move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6"/>
            <p:cNvSpPr/>
            <p:nvPr/>
          </p:nvSpPr>
          <p:spPr>
            <a:xfrm>
              <a:off x="5758950" y="-1151700"/>
              <a:ext cx="19350" cy="8100"/>
            </a:xfrm>
            <a:custGeom>
              <a:avLst/>
              <a:gdLst/>
              <a:ahLst/>
              <a:cxnLst/>
              <a:rect l="l" t="t" r="r" b="b"/>
              <a:pathLst>
                <a:path w="774" h="32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43" y="87"/>
                  </a:lnTo>
                  <a:lnTo>
                    <a:pt x="108" y="130"/>
                  </a:lnTo>
                  <a:lnTo>
                    <a:pt x="559" y="323"/>
                  </a:lnTo>
                  <a:lnTo>
                    <a:pt x="559" y="323"/>
                  </a:lnTo>
                  <a:lnTo>
                    <a:pt x="624" y="323"/>
                  </a:lnTo>
                  <a:lnTo>
                    <a:pt x="624" y="323"/>
                  </a:lnTo>
                  <a:lnTo>
                    <a:pt x="710" y="323"/>
                  </a:lnTo>
                  <a:lnTo>
                    <a:pt x="774" y="259"/>
                  </a:lnTo>
                  <a:lnTo>
                    <a:pt x="774" y="259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6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0" y="1"/>
                  </a:move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6"/>
            <p:cNvSpPr/>
            <p:nvPr/>
          </p:nvSpPr>
          <p:spPr>
            <a:xfrm>
              <a:off x="5787425" y="-1142025"/>
              <a:ext cx="19900" cy="9700"/>
            </a:xfrm>
            <a:custGeom>
              <a:avLst/>
              <a:gdLst/>
              <a:ahLst/>
              <a:cxnLst/>
              <a:rect l="l" t="t" r="r" b="b"/>
              <a:pathLst>
                <a:path w="796" h="3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65"/>
                  </a:lnTo>
                  <a:lnTo>
                    <a:pt x="22" y="108"/>
                  </a:lnTo>
                  <a:lnTo>
                    <a:pt x="65" y="151"/>
                  </a:lnTo>
                  <a:lnTo>
                    <a:pt x="108" y="194"/>
                  </a:lnTo>
                  <a:lnTo>
                    <a:pt x="559" y="366"/>
                  </a:lnTo>
                  <a:lnTo>
                    <a:pt x="559" y="366"/>
                  </a:lnTo>
                  <a:lnTo>
                    <a:pt x="624" y="388"/>
                  </a:lnTo>
                  <a:lnTo>
                    <a:pt x="624" y="388"/>
                  </a:lnTo>
                  <a:lnTo>
                    <a:pt x="667" y="366"/>
                  </a:lnTo>
                  <a:lnTo>
                    <a:pt x="731" y="366"/>
                  </a:lnTo>
                  <a:lnTo>
                    <a:pt x="774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46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extrusionOk="0">
                  <a:moveTo>
                    <a:pt x="1" y="0"/>
                  </a:move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46"/>
            <p:cNvSpPr/>
            <p:nvPr/>
          </p:nvSpPr>
          <p:spPr>
            <a:xfrm>
              <a:off x="5815900" y="-1131800"/>
              <a:ext cx="20450" cy="10225"/>
            </a:xfrm>
            <a:custGeom>
              <a:avLst/>
              <a:gdLst/>
              <a:ahLst/>
              <a:cxnLst/>
              <a:rect l="l" t="t" r="r" b="b"/>
              <a:pathLst>
                <a:path w="818" h="409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" y="86"/>
                  </a:lnTo>
                  <a:lnTo>
                    <a:pt x="22" y="151"/>
                  </a:lnTo>
                  <a:lnTo>
                    <a:pt x="65" y="194"/>
                  </a:lnTo>
                  <a:lnTo>
                    <a:pt x="108" y="215"/>
                  </a:lnTo>
                  <a:lnTo>
                    <a:pt x="538" y="409"/>
                  </a:lnTo>
                  <a:lnTo>
                    <a:pt x="538" y="409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23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6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extrusionOk="0">
                  <a:moveTo>
                    <a:pt x="0" y="0"/>
                  </a:move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6"/>
            <p:cNvSpPr/>
            <p:nvPr/>
          </p:nvSpPr>
          <p:spPr>
            <a:xfrm>
              <a:off x="5844400" y="-1122125"/>
              <a:ext cx="20425" cy="11825"/>
            </a:xfrm>
            <a:custGeom>
              <a:avLst/>
              <a:gdLst/>
              <a:ahLst/>
              <a:cxnLst/>
              <a:rect l="l" t="t" r="r" b="b"/>
              <a:pathLst>
                <a:path w="817" h="473" fill="none" extrusionOk="0">
                  <a:moveTo>
                    <a:pt x="0" y="0"/>
                  </a:moveTo>
                  <a:lnTo>
                    <a:pt x="0" y="86"/>
                  </a:lnTo>
                  <a:lnTo>
                    <a:pt x="0" y="86"/>
                  </a:lnTo>
                  <a:lnTo>
                    <a:pt x="0" y="150"/>
                  </a:lnTo>
                  <a:lnTo>
                    <a:pt x="22" y="193"/>
                  </a:lnTo>
                  <a:lnTo>
                    <a:pt x="43" y="236"/>
                  </a:lnTo>
                  <a:lnTo>
                    <a:pt x="108" y="279"/>
                  </a:lnTo>
                  <a:lnTo>
                    <a:pt x="538" y="451"/>
                  </a:lnTo>
                  <a:lnTo>
                    <a:pt x="538" y="451"/>
                  </a:lnTo>
                  <a:lnTo>
                    <a:pt x="623" y="473"/>
                  </a:lnTo>
                  <a:lnTo>
                    <a:pt x="623" y="473"/>
                  </a:lnTo>
                  <a:lnTo>
                    <a:pt x="688" y="451"/>
                  </a:lnTo>
                  <a:lnTo>
                    <a:pt x="731" y="430"/>
                  </a:lnTo>
                  <a:lnTo>
                    <a:pt x="774" y="365"/>
                  </a:lnTo>
                  <a:lnTo>
                    <a:pt x="817" y="301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6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extrusionOk="0">
                  <a:moveTo>
                    <a:pt x="0" y="1"/>
                  </a:move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6"/>
            <p:cNvSpPr/>
            <p:nvPr/>
          </p:nvSpPr>
          <p:spPr>
            <a:xfrm>
              <a:off x="5872875" y="-1112475"/>
              <a:ext cx="20450" cy="12925"/>
            </a:xfrm>
            <a:custGeom>
              <a:avLst/>
              <a:gdLst/>
              <a:ahLst/>
              <a:cxnLst/>
              <a:rect l="l" t="t" r="r" b="b"/>
              <a:pathLst>
                <a:path w="818" h="517" fill="none" extrusionOk="0">
                  <a:moveTo>
                    <a:pt x="0" y="1"/>
                  </a:moveTo>
                  <a:lnTo>
                    <a:pt x="0" y="130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22" y="259"/>
                  </a:lnTo>
                  <a:lnTo>
                    <a:pt x="43" y="302"/>
                  </a:lnTo>
                  <a:lnTo>
                    <a:pt x="108" y="323"/>
                  </a:lnTo>
                  <a:lnTo>
                    <a:pt x="538" y="495"/>
                  </a:lnTo>
                  <a:lnTo>
                    <a:pt x="538" y="495"/>
                  </a:lnTo>
                  <a:lnTo>
                    <a:pt x="624" y="517"/>
                  </a:lnTo>
                  <a:lnTo>
                    <a:pt x="624" y="517"/>
                  </a:lnTo>
                  <a:lnTo>
                    <a:pt x="688" y="517"/>
                  </a:lnTo>
                  <a:lnTo>
                    <a:pt x="731" y="474"/>
                  </a:lnTo>
                  <a:lnTo>
                    <a:pt x="774" y="431"/>
                  </a:lnTo>
                  <a:lnTo>
                    <a:pt x="796" y="366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46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extrusionOk="0">
                  <a:moveTo>
                    <a:pt x="22" y="0"/>
                  </a:move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46"/>
            <p:cNvSpPr/>
            <p:nvPr/>
          </p:nvSpPr>
          <p:spPr>
            <a:xfrm>
              <a:off x="5901350" y="-1102250"/>
              <a:ext cx="20450" cy="14000"/>
            </a:xfrm>
            <a:custGeom>
              <a:avLst/>
              <a:gdLst/>
              <a:ahLst/>
              <a:cxnLst/>
              <a:rect l="l" t="t" r="r" b="b"/>
              <a:pathLst>
                <a:path w="818" h="560" fill="none" extrusionOk="0">
                  <a:moveTo>
                    <a:pt x="22" y="0"/>
                  </a:moveTo>
                  <a:lnTo>
                    <a:pt x="1" y="172"/>
                  </a:lnTo>
                  <a:lnTo>
                    <a:pt x="1" y="172"/>
                  </a:lnTo>
                  <a:lnTo>
                    <a:pt x="1" y="237"/>
                  </a:lnTo>
                  <a:lnTo>
                    <a:pt x="22" y="280"/>
                  </a:lnTo>
                  <a:lnTo>
                    <a:pt x="44" y="323"/>
                  </a:lnTo>
                  <a:lnTo>
                    <a:pt x="108" y="344"/>
                  </a:lnTo>
                  <a:lnTo>
                    <a:pt x="538" y="538"/>
                  </a:lnTo>
                  <a:lnTo>
                    <a:pt x="538" y="538"/>
                  </a:lnTo>
                  <a:lnTo>
                    <a:pt x="603" y="559"/>
                  </a:lnTo>
                  <a:lnTo>
                    <a:pt x="603" y="559"/>
                  </a:lnTo>
                  <a:lnTo>
                    <a:pt x="689" y="538"/>
                  </a:lnTo>
                  <a:lnTo>
                    <a:pt x="732" y="516"/>
                  </a:lnTo>
                  <a:lnTo>
                    <a:pt x="775" y="452"/>
                  </a:lnTo>
                  <a:lnTo>
                    <a:pt x="796" y="387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6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extrusionOk="0">
                  <a:moveTo>
                    <a:pt x="22" y="0"/>
                  </a:move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6"/>
            <p:cNvSpPr/>
            <p:nvPr/>
          </p:nvSpPr>
          <p:spPr>
            <a:xfrm>
              <a:off x="5929850" y="-1092575"/>
              <a:ext cx="20975" cy="15075"/>
            </a:xfrm>
            <a:custGeom>
              <a:avLst/>
              <a:gdLst/>
              <a:ahLst/>
              <a:cxnLst/>
              <a:rect l="l" t="t" r="r" b="b"/>
              <a:pathLst>
                <a:path w="839" h="603" fill="none" extrusionOk="0">
                  <a:moveTo>
                    <a:pt x="22" y="0"/>
                  </a:moveTo>
                  <a:lnTo>
                    <a:pt x="0" y="215"/>
                  </a:lnTo>
                  <a:lnTo>
                    <a:pt x="0" y="215"/>
                  </a:lnTo>
                  <a:lnTo>
                    <a:pt x="0" y="280"/>
                  </a:lnTo>
                  <a:lnTo>
                    <a:pt x="0" y="323"/>
                  </a:lnTo>
                  <a:lnTo>
                    <a:pt x="43" y="366"/>
                  </a:lnTo>
                  <a:lnTo>
                    <a:pt x="86" y="409"/>
                  </a:lnTo>
                  <a:lnTo>
                    <a:pt x="537" y="581"/>
                  </a:lnTo>
                  <a:lnTo>
                    <a:pt x="537" y="581"/>
                  </a:lnTo>
                  <a:lnTo>
                    <a:pt x="602" y="602"/>
                  </a:lnTo>
                  <a:lnTo>
                    <a:pt x="602" y="602"/>
                  </a:lnTo>
                  <a:lnTo>
                    <a:pt x="666" y="581"/>
                  </a:lnTo>
                  <a:lnTo>
                    <a:pt x="731" y="559"/>
                  </a:lnTo>
                  <a:lnTo>
                    <a:pt x="774" y="516"/>
                  </a:lnTo>
                  <a:lnTo>
                    <a:pt x="795" y="452"/>
                  </a:lnTo>
                  <a:lnTo>
                    <a:pt x="838" y="280"/>
                  </a:lnTo>
                  <a:lnTo>
                    <a:pt x="838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6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extrusionOk="0">
                  <a:moveTo>
                    <a:pt x="44" y="0"/>
                  </a:move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46"/>
            <p:cNvSpPr/>
            <p:nvPr/>
          </p:nvSpPr>
          <p:spPr>
            <a:xfrm>
              <a:off x="5957775" y="-1082900"/>
              <a:ext cx="21525" cy="16150"/>
            </a:xfrm>
            <a:custGeom>
              <a:avLst/>
              <a:gdLst/>
              <a:ahLst/>
              <a:cxnLst/>
              <a:rect l="l" t="t" r="r" b="b"/>
              <a:pathLst>
                <a:path w="861" h="646" fill="none" extrusionOk="0">
                  <a:moveTo>
                    <a:pt x="44" y="0"/>
                  </a:moveTo>
                  <a:lnTo>
                    <a:pt x="1" y="280"/>
                  </a:lnTo>
                  <a:lnTo>
                    <a:pt x="1" y="280"/>
                  </a:lnTo>
                  <a:lnTo>
                    <a:pt x="1" y="323"/>
                  </a:lnTo>
                  <a:lnTo>
                    <a:pt x="22" y="387"/>
                  </a:lnTo>
                  <a:lnTo>
                    <a:pt x="65" y="430"/>
                  </a:lnTo>
                  <a:lnTo>
                    <a:pt x="108" y="452"/>
                  </a:lnTo>
                  <a:lnTo>
                    <a:pt x="560" y="645"/>
                  </a:lnTo>
                  <a:lnTo>
                    <a:pt x="560" y="645"/>
                  </a:lnTo>
                  <a:lnTo>
                    <a:pt x="624" y="645"/>
                  </a:lnTo>
                  <a:lnTo>
                    <a:pt x="624" y="645"/>
                  </a:lnTo>
                  <a:lnTo>
                    <a:pt x="689" y="645"/>
                  </a:lnTo>
                  <a:lnTo>
                    <a:pt x="753" y="602"/>
                  </a:lnTo>
                  <a:lnTo>
                    <a:pt x="796" y="559"/>
                  </a:lnTo>
                  <a:lnTo>
                    <a:pt x="818" y="495"/>
                  </a:lnTo>
                  <a:lnTo>
                    <a:pt x="861" y="301"/>
                  </a:lnTo>
                  <a:lnTo>
                    <a:pt x="861" y="301"/>
                  </a:lnTo>
                  <a:lnTo>
                    <a:pt x="4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46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extrusionOk="0">
                  <a:moveTo>
                    <a:pt x="43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6"/>
            <p:cNvSpPr/>
            <p:nvPr/>
          </p:nvSpPr>
          <p:spPr>
            <a:xfrm>
              <a:off x="5986275" y="-1072700"/>
              <a:ext cx="21525" cy="17225"/>
            </a:xfrm>
            <a:custGeom>
              <a:avLst/>
              <a:gdLst/>
              <a:ahLst/>
              <a:cxnLst/>
              <a:rect l="l" t="t" r="r" b="b"/>
              <a:pathLst>
                <a:path w="861" h="689" fill="none" extrusionOk="0">
                  <a:moveTo>
                    <a:pt x="43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09"/>
                  </a:lnTo>
                  <a:lnTo>
                    <a:pt x="65" y="452"/>
                  </a:lnTo>
                  <a:lnTo>
                    <a:pt x="108" y="495"/>
                  </a:lnTo>
                  <a:lnTo>
                    <a:pt x="559" y="667"/>
                  </a:lnTo>
                  <a:lnTo>
                    <a:pt x="559" y="667"/>
                  </a:lnTo>
                  <a:lnTo>
                    <a:pt x="624" y="689"/>
                  </a:lnTo>
                  <a:lnTo>
                    <a:pt x="624" y="689"/>
                  </a:lnTo>
                  <a:lnTo>
                    <a:pt x="688" y="667"/>
                  </a:lnTo>
                  <a:lnTo>
                    <a:pt x="753" y="646"/>
                  </a:lnTo>
                  <a:lnTo>
                    <a:pt x="796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6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extrusionOk="0">
                  <a:moveTo>
                    <a:pt x="44" y="1"/>
                  </a:move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6"/>
            <p:cNvSpPr/>
            <p:nvPr/>
          </p:nvSpPr>
          <p:spPr>
            <a:xfrm>
              <a:off x="6014750" y="-1063025"/>
              <a:ext cx="21525" cy="18300"/>
            </a:xfrm>
            <a:custGeom>
              <a:avLst/>
              <a:gdLst/>
              <a:ahLst/>
              <a:cxnLst/>
              <a:rect l="l" t="t" r="r" b="b"/>
              <a:pathLst>
                <a:path w="861" h="732" fill="none" extrusionOk="0">
                  <a:moveTo>
                    <a:pt x="44" y="1"/>
                  </a:moveTo>
                  <a:lnTo>
                    <a:pt x="1" y="366"/>
                  </a:lnTo>
                  <a:lnTo>
                    <a:pt x="1" y="366"/>
                  </a:lnTo>
                  <a:lnTo>
                    <a:pt x="1" y="409"/>
                  </a:lnTo>
                  <a:lnTo>
                    <a:pt x="22" y="474"/>
                  </a:lnTo>
                  <a:lnTo>
                    <a:pt x="65" y="517"/>
                  </a:lnTo>
                  <a:lnTo>
                    <a:pt x="108" y="538"/>
                  </a:lnTo>
                  <a:lnTo>
                    <a:pt x="559" y="732"/>
                  </a:lnTo>
                  <a:lnTo>
                    <a:pt x="559" y="732"/>
                  </a:lnTo>
                  <a:lnTo>
                    <a:pt x="624" y="732"/>
                  </a:lnTo>
                  <a:lnTo>
                    <a:pt x="624" y="732"/>
                  </a:lnTo>
                  <a:lnTo>
                    <a:pt x="688" y="732"/>
                  </a:lnTo>
                  <a:lnTo>
                    <a:pt x="753" y="689"/>
                  </a:lnTo>
                  <a:lnTo>
                    <a:pt x="796" y="646"/>
                  </a:lnTo>
                  <a:lnTo>
                    <a:pt x="817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6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6"/>
            <p:cNvSpPr/>
            <p:nvPr/>
          </p:nvSpPr>
          <p:spPr>
            <a:xfrm>
              <a:off x="6043225" y="-1053350"/>
              <a:ext cx="21525" cy="19900"/>
            </a:xfrm>
            <a:custGeom>
              <a:avLst/>
              <a:gdLst/>
              <a:ahLst/>
              <a:cxnLst/>
              <a:rect l="l" t="t" r="r" b="b"/>
              <a:pathLst>
                <a:path w="861" h="796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65" y="560"/>
                  </a:lnTo>
                  <a:lnTo>
                    <a:pt x="108" y="602"/>
                  </a:lnTo>
                  <a:lnTo>
                    <a:pt x="560" y="774"/>
                  </a:lnTo>
                  <a:lnTo>
                    <a:pt x="560" y="774"/>
                  </a:lnTo>
                  <a:lnTo>
                    <a:pt x="624" y="796"/>
                  </a:lnTo>
                  <a:lnTo>
                    <a:pt x="624" y="796"/>
                  </a:lnTo>
                  <a:lnTo>
                    <a:pt x="689" y="774"/>
                  </a:lnTo>
                  <a:lnTo>
                    <a:pt x="753" y="753"/>
                  </a:lnTo>
                  <a:lnTo>
                    <a:pt x="796" y="688"/>
                  </a:lnTo>
                  <a:lnTo>
                    <a:pt x="818" y="624"/>
                  </a:lnTo>
                  <a:lnTo>
                    <a:pt x="861" y="302"/>
                  </a:lnTo>
                  <a:lnTo>
                    <a:pt x="861" y="302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46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1" y="1"/>
                  </a:moveTo>
                  <a:lnTo>
                    <a:pt x="130" y="65"/>
                  </a:lnTo>
                  <a:lnTo>
                    <a:pt x="194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46"/>
            <p:cNvSpPr/>
            <p:nvPr/>
          </p:nvSpPr>
          <p:spPr>
            <a:xfrm>
              <a:off x="6179200" y="-100660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fill="none" extrusionOk="0">
                  <a:moveTo>
                    <a:pt x="1" y="1"/>
                  </a:moveTo>
                  <a:lnTo>
                    <a:pt x="130" y="65"/>
                  </a:lnTo>
                  <a:lnTo>
                    <a:pt x="130" y="65"/>
                  </a:lnTo>
                  <a:lnTo>
                    <a:pt x="194" y="65"/>
                  </a:lnTo>
                  <a:lnTo>
                    <a:pt x="194" y="65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6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extrusionOk="0">
                  <a:moveTo>
                    <a:pt x="1" y="1"/>
                  </a:moveTo>
                  <a:lnTo>
                    <a:pt x="87" y="65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6"/>
            <p:cNvSpPr/>
            <p:nvPr/>
          </p:nvSpPr>
          <p:spPr>
            <a:xfrm>
              <a:off x="6198000" y="-1000150"/>
              <a:ext cx="16700" cy="6475"/>
            </a:xfrm>
            <a:custGeom>
              <a:avLst/>
              <a:gdLst/>
              <a:ahLst/>
              <a:cxnLst/>
              <a:rect l="l" t="t" r="r" b="b"/>
              <a:pathLst>
                <a:path w="668" h="25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65"/>
                  </a:lnTo>
                  <a:lnTo>
                    <a:pt x="517" y="237"/>
                  </a:lnTo>
                  <a:lnTo>
                    <a:pt x="517" y="237"/>
                  </a:lnTo>
                  <a:lnTo>
                    <a:pt x="603" y="259"/>
                  </a:lnTo>
                  <a:lnTo>
                    <a:pt x="603" y="259"/>
                  </a:lnTo>
                  <a:lnTo>
                    <a:pt x="667" y="237"/>
                  </a:lnTo>
                  <a:lnTo>
                    <a:pt x="667" y="237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46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extrusionOk="0">
                  <a:moveTo>
                    <a:pt x="1" y="1"/>
                  </a:move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46"/>
            <p:cNvSpPr/>
            <p:nvPr/>
          </p:nvSpPr>
          <p:spPr>
            <a:xfrm>
              <a:off x="6225950" y="-990475"/>
              <a:ext cx="18300" cy="7550"/>
            </a:xfrm>
            <a:custGeom>
              <a:avLst/>
              <a:gdLst/>
              <a:ahLst/>
              <a:cxnLst/>
              <a:rect l="l" t="t" r="r" b="b"/>
              <a:pathLst>
                <a:path w="732" h="30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65"/>
                  </a:lnTo>
                  <a:lnTo>
                    <a:pt x="108" y="108"/>
                  </a:lnTo>
                  <a:lnTo>
                    <a:pt x="538" y="280"/>
                  </a:lnTo>
                  <a:lnTo>
                    <a:pt x="538" y="280"/>
                  </a:lnTo>
                  <a:lnTo>
                    <a:pt x="603" y="302"/>
                  </a:lnTo>
                  <a:lnTo>
                    <a:pt x="603" y="302"/>
                  </a:lnTo>
                  <a:lnTo>
                    <a:pt x="689" y="302"/>
                  </a:lnTo>
                  <a:lnTo>
                    <a:pt x="732" y="259"/>
                  </a:lnTo>
                  <a:lnTo>
                    <a:pt x="732" y="259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6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extrusionOk="0">
                  <a:moveTo>
                    <a:pt x="1" y="1"/>
                  </a:move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6"/>
            <p:cNvSpPr/>
            <p:nvPr/>
          </p:nvSpPr>
          <p:spPr>
            <a:xfrm>
              <a:off x="6253900" y="-980800"/>
              <a:ext cx="19900" cy="9175"/>
            </a:xfrm>
            <a:custGeom>
              <a:avLst/>
              <a:gdLst/>
              <a:ahLst/>
              <a:cxnLst/>
              <a:rect l="l" t="t" r="r" b="b"/>
              <a:pathLst>
                <a:path w="796" h="3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44"/>
                  </a:lnTo>
                  <a:lnTo>
                    <a:pt x="44" y="87"/>
                  </a:lnTo>
                  <a:lnTo>
                    <a:pt x="65" y="130"/>
                  </a:lnTo>
                  <a:lnTo>
                    <a:pt x="108" y="151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624" y="366"/>
                  </a:lnTo>
                  <a:lnTo>
                    <a:pt x="624" y="366"/>
                  </a:lnTo>
                  <a:lnTo>
                    <a:pt x="731" y="323"/>
                  </a:lnTo>
                  <a:lnTo>
                    <a:pt x="796" y="280"/>
                  </a:lnTo>
                  <a:lnTo>
                    <a:pt x="796" y="280"/>
                  </a:ln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46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extrusionOk="0">
                  <a:moveTo>
                    <a:pt x="22" y="1"/>
                  </a:move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46"/>
            <p:cNvSpPr/>
            <p:nvPr/>
          </p:nvSpPr>
          <p:spPr>
            <a:xfrm>
              <a:off x="6282375" y="-971125"/>
              <a:ext cx="20450" cy="10250"/>
            </a:xfrm>
            <a:custGeom>
              <a:avLst/>
              <a:gdLst/>
              <a:ahLst/>
              <a:cxnLst/>
              <a:rect l="l" t="t" r="r" b="b"/>
              <a:pathLst>
                <a:path w="818" h="410" fill="none" extrusionOk="0">
                  <a:moveTo>
                    <a:pt x="22" y="1"/>
                  </a:moveTo>
                  <a:lnTo>
                    <a:pt x="1" y="22"/>
                  </a:lnTo>
                  <a:lnTo>
                    <a:pt x="1" y="22"/>
                  </a:lnTo>
                  <a:lnTo>
                    <a:pt x="1" y="87"/>
                  </a:lnTo>
                  <a:lnTo>
                    <a:pt x="22" y="130"/>
                  </a:lnTo>
                  <a:lnTo>
                    <a:pt x="65" y="173"/>
                  </a:lnTo>
                  <a:lnTo>
                    <a:pt x="108" y="216"/>
                  </a:lnTo>
                  <a:lnTo>
                    <a:pt x="560" y="388"/>
                  </a:lnTo>
                  <a:lnTo>
                    <a:pt x="560" y="388"/>
                  </a:lnTo>
                  <a:lnTo>
                    <a:pt x="624" y="409"/>
                  </a:lnTo>
                  <a:lnTo>
                    <a:pt x="624" y="409"/>
                  </a:lnTo>
                  <a:lnTo>
                    <a:pt x="689" y="409"/>
                  </a:lnTo>
                  <a:lnTo>
                    <a:pt x="732" y="366"/>
                  </a:lnTo>
                  <a:lnTo>
                    <a:pt x="775" y="345"/>
                  </a:lnTo>
                  <a:lnTo>
                    <a:pt x="818" y="280"/>
                  </a:lnTo>
                  <a:lnTo>
                    <a:pt x="818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6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extrusionOk="0">
                  <a:moveTo>
                    <a:pt x="22" y="0"/>
                  </a:move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6"/>
            <p:cNvSpPr/>
            <p:nvPr/>
          </p:nvSpPr>
          <p:spPr>
            <a:xfrm>
              <a:off x="6310875" y="-960900"/>
              <a:ext cx="20450" cy="10750"/>
            </a:xfrm>
            <a:custGeom>
              <a:avLst/>
              <a:gdLst/>
              <a:ahLst/>
              <a:cxnLst/>
              <a:rect l="l" t="t" r="r" b="b"/>
              <a:pathLst>
                <a:path w="818" h="430" fill="none" extrusionOk="0">
                  <a:moveTo>
                    <a:pt x="22" y="0"/>
                  </a:moveTo>
                  <a:lnTo>
                    <a:pt x="0" y="65"/>
                  </a:lnTo>
                  <a:lnTo>
                    <a:pt x="0" y="65"/>
                  </a:lnTo>
                  <a:lnTo>
                    <a:pt x="0" y="108"/>
                  </a:lnTo>
                  <a:lnTo>
                    <a:pt x="22" y="172"/>
                  </a:lnTo>
                  <a:lnTo>
                    <a:pt x="65" y="215"/>
                  </a:lnTo>
                  <a:lnTo>
                    <a:pt x="108" y="236"/>
                  </a:lnTo>
                  <a:lnTo>
                    <a:pt x="559" y="430"/>
                  </a:lnTo>
                  <a:lnTo>
                    <a:pt x="559" y="430"/>
                  </a:lnTo>
                  <a:lnTo>
                    <a:pt x="624" y="430"/>
                  </a:lnTo>
                  <a:lnTo>
                    <a:pt x="624" y="430"/>
                  </a:lnTo>
                  <a:lnTo>
                    <a:pt x="688" y="430"/>
                  </a:lnTo>
                  <a:lnTo>
                    <a:pt x="753" y="387"/>
                  </a:lnTo>
                  <a:lnTo>
                    <a:pt x="796" y="344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817" y="279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6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extrusionOk="0">
                  <a:moveTo>
                    <a:pt x="22" y="1"/>
                  </a:move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46"/>
            <p:cNvSpPr/>
            <p:nvPr/>
          </p:nvSpPr>
          <p:spPr>
            <a:xfrm>
              <a:off x="6339350" y="-951250"/>
              <a:ext cx="20450" cy="12400"/>
            </a:xfrm>
            <a:custGeom>
              <a:avLst/>
              <a:gdLst/>
              <a:ahLst/>
              <a:cxnLst/>
              <a:rect l="l" t="t" r="r" b="b"/>
              <a:pathLst>
                <a:path w="818" h="496" fill="none" extrusionOk="0">
                  <a:moveTo>
                    <a:pt x="22" y="1"/>
                  </a:moveTo>
                  <a:lnTo>
                    <a:pt x="1" y="108"/>
                  </a:lnTo>
                  <a:lnTo>
                    <a:pt x="1" y="108"/>
                  </a:lnTo>
                  <a:lnTo>
                    <a:pt x="1" y="173"/>
                  </a:lnTo>
                  <a:lnTo>
                    <a:pt x="22" y="216"/>
                  </a:lnTo>
                  <a:lnTo>
                    <a:pt x="65" y="259"/>
                  </a:lnTo>
                  <a:lnTo>
                    <a:pt x="108" y="302"/>
                  </a:lnTo>
                  <a:lnTo>
                    <a:pt x="559" y="474"/>
                  </a:lnTo>
                  <a:lnTo>
                    <a:pt x="559" y="474"/>
                  </a:lnTo>
                  <a:lnTo>
                    <a:pt x="624" y="495"/>
                  </a:lnTo>
                  <a:lnTo>
                    <a:pt x="624" y="495"/>
                  </a:lnTo>
                  <a:lnTo>
                    <a:pt x="688" y="474"/>
                  </a:lnTo>
                  <a:lnTo>
                    <a:pt x="753" y="452"/>
                  </a:lnTo>
                  <a:lnTo>
                    <a:pt x="796" y="388"/>
                  </a:lnTo>
                  <a:lnTo>
                    <a:pt x="817" y="323"/>
                  </a:lnTo>
                  <a:lnTo>
                    <a:pt x="817" y="280"/>
                  </a:lnTo>
                  <a:lnTo>
                    <a:pt x="817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46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extrusionOk="0">
                  <a:moveTo>
                    <a:pt x="22" y="1"/>
                  </a:move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6"/>
            <p:cNvSpPr/>
            <p:nvPr/>
          </p:nvSpPr>
          <p:spPr>
            <a:xfrm>
              <a:off x="6367825" y="-941575"/>
              <a:ext cx="21000" cy="13475"/>
            </a:xfrm>
            <a:custGeom>
              <a:avLst/>
              <a:gdLst/>
              <a:ahLst/>
              <a:cxnLst/>
              <a:rect l="l" t="t" r="r" b="b"/>
              <a:pathLst>
                <a:path w="840" h="539" fill="none" extrusionOk="0">
                  <a:moveTo>
                    <a:pt x="22" y="1"/>
                  </a:moveTo>
                  <a:lnTo>
                    <a:pt x="1" y="173"/>
                  </a:lnTo>
                  <a:lnTo>
                    <a:pt x="1" y="173"/>
                  </a:lnTo>
                  <a:lnTo>
                    <a:pt x="1" y="216"/>
                  </a:lnTo>
                  <a:lnTo>
                    <a:pt x="22" y="280"/>
                  </a:lnTo>
                  <a:lnTo>
                    <a:pt x="65" y="323"/>
                  </a:lnTo>
                  <a:lnTo>
                    <a:pt x="108" y="345"/>
                  </a:lnTo>
                  <a:lnTo>
                    <a:pt x="560" y="538"/>
                  </a:lnTo>
                  <a:lnTo>
                    <a:pt x="560" y="538"/>
                  </a:lnTo>
                  <a:lnTo>
                    <a:pt x="624" y="538"/>
                  </a:lnTo>
                  <a:lnTo>
                    <a:pt x="624" y="538"/>
                  </a:lnTo>
                  <a:lnTo>
                    <a:pt x="689" y="538"/>
                  </a:lnTo>
                  <a:lnTo>
                    <a:pt x="753" y="495"/>
                  </a:lnTo>
                  <a:lnTo>
                    <a:pt x="796" y="452"/>
                  </a:lnTo>
                  <a:lnTo>
                    <a:pt x="818" y="388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6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extrusionOk="0">
                  <a:moveTo>
                    <a:pt x="22" y="0"/>
                  </a:move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6"/>
            <p:cNvSpPr/>
            <p:nvPr/>
          </p:nvSpPr>
          <p:spPr>
            <a:xfrm>
              <a:off x="6396325" y="-931350"/>
              <a:ext cx="20975" cy="14525"/>
            </a:xfrm>
            <a:custGeom>
              <a:avLst/>
              <a:gdLst/>
              <a:ahLst/>
              <a:cxnLst/>
              <a:rect l="l" t="t" r="r" b="b"/>
              <a:pathLst>
                <a:path w="839" h="581" fill="none" extrusionOk="0">
                  <a:moveTo>
                    <a:pt x="22" y="0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258"/>
                  </a:lnTo>
                  <a:lnTo>
                    <a:pt x="22" y="301"/>
                  </a:lnTo>
                  <a:lnTo>
                    <a:pt x="65" y="344"/>
                  </a:lnTo>
                  <a:lnTo>
                    <a:pt x="108" y="387"/>
                  </a:lnTo>
                  <a:lnTo>
                    <a:pt x="559" y="559"/>
                  </a:lnTo>
                  <a:lnTo>
                    <a:pt x="559" y="559"/>
                  </a:lnTo>
                  <a:lnTo>
                    <a:pt x="624" y="581"/>
                  </a:lnTo>
                  <a:lnTo>
                    <a:pt x="624" y="581"/>
                  </a:lnTo>
                  <a:lnTo>
                    <a:pt x="688" y="559"/>
                  </a:lnTo>
                  <a:lnTo>
                    <a:pt x="753" y="538"/>
                  </a:lnTo>
                  <a:lnTo>
                    <a:pt x="796" y="473"/>
                  </a:lnTo>
                  <a:lnTo>
                    <a:pt x="817" y="409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6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extrusionOk="0">
                  <a:moveTo>
                    <a:pt x="22" y="0"/>
                  </a:move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46"/>
            <p:cNvSpPr/>
            <p:nvPr/>
          </p:nvSpPr>
          <p:spPr>
            <a:xfrm>
              <a:off x="6424800" y="-921675"/>
              <a:ext cx="20975" cy="15600"/>
            </a:xfrm>
            <a:custGeom>
              <a:avLst/>
              <a:gdLst/>
              <a:ahLst/>
              <a:cxnLst/>
              <a:rect l="l" t="t" r="r" b="b"/>
              <a:pathLst>
                <a:path w="839" h="624" fill="none" extrusionOk="0">
                  <a:moveTo>
                    <a:pt x="22" y="0"/>
                  </a:moveTo>
                  <a:lnTo>
                    <a:pt x="1" y="237"/>
                  </a:lnTo>
                  <a:lnTo>
                    <a:pt x="1" y="237"/>
                  </a:lnTo>
                  <a:lnTo>
                    <a:pt x="1" y="301"/>
                  </a:lnTo>
                  <a:lnTo>
                    <a:pt x="22" y="366"/>
                  </a:lnTo>
                  <a:lnTo>
                    <a:pt x="65" y="409"/>
                  </a:lnTo>
                  <a:lnTo>
                    <a:pt x="108" y="430"/>
                  </a:lnTo>
                  <a:lnTo>
                    <a:pt x="538" y="602"/>
                  </a:lnTo>
                  <a:lnTo>
                    <a:pt x="538" y="602"/>
                  </a:lnTo>
                  <a:lnTo>
                    <a:pt x="624" y="624"/>
                  </a:lnTo>
                  <a:lnTo>
                    <a:pt x="624" y="624"/>
                  </a:lnTo>
                  <a:lnTo>
                    <a:pt x="688" y="624"/>
                  </a:lnTo>
                  <a:lnTo>
                    <a:pt x="731" y="581"/>
                  </a:lnTo>
                  <a:lnTo>
                    <a:pt x="796" y="538"/>
                  </a:lnTo>
                  <a:lnTo>
                    <a:pt x="817" y="473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46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extrusionOk="0">
                  <a:moveTo>
                    <a:pt x="22" y="0"/>
                  </a:move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6"/>
            <p:cNvSpPr/>
            <p:nvPr/>
          </p:nvSpPr>
          <p:spPr>
            <a:xfrm>
              <a:off x="6453275" y="-912000"/>
              <a:ext cx="21000" cy="17225"/>
            </a:xfrm>
            <a:custGeom>
              <a:avLst/>
              <a:gdLst/>
              <a:ahLst/>
              <a:cxnLst/>
              <a:rect l="l" t="t" r="r" b="b"/>
              <a:pathLst>
                <a:path w="840" h="689" fill="none" extrusionOk="0">
                  <a:moveTo>
                    <a:pt x="22" y="0"/>
                  </a:moveTo>
                  <a:lnTo>
                    <a:pt x="1" y="301"/>
                  </a:lnTo>
                  <a:lnTo>
                    <a:pt x="1" y="301"/>
                  </a:lnTo>
                  <a:lnTo>
                    <a:pt x="1" y="366"/>
                  </a:lnTo>
                  <a:lnTo>
                    <a:pt x="22" y="409"/>
                  </a:lnTo>
                  <a:lnTo>
                    <a:pt x="44" y="452"/>
                  </a:lnTo>
                  <a:lnTo>
                    <a:pt x="108" y="473"/>
                  </a:lnTo>
                  <a:lnTo>
                    <a:pt x="538" y="667"/>
                  </a:lnTo>
                  <a:lnTo>
                    <a:pt x="538" y="667"/>
                  </a:lnTo>
                  <a:lnTo>
                    <a:pt x="624" y="688"/>
                  </a:lnTo>
                  <a:lnTo>
                    <a:pt x="624" y="688"/>
                  </a:lnTo>
                  <a:lnTo>
                    <a:pt x="689" y="667"/>
                  </a:lnTo>
                  <a:lnTo>
                    <a:pt x="732" y="645"/>
                  </a:lnTo>
                  <a:lnTo>
                    <a:pt x="775" y="581"/>
                  </a:lnTo>
                  <a:lnTo>
                    <a:pt x="818" y="516"/>
                  </a:lnTo>
                  <a:lnTo>
                    <a:pt x="839" y="280"/>
                  </a:lnTo>
                  <a:lnTo>
                    <a:pt x="839" y="280"/>
                  </a:lnTo>
                  <a:lnTo>
                    <a:pt x="22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6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extrusionOk="0">
                  <a:moveTo>
                    <a:pt x="22" y="1"/>
                  </a:move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6"/>
            <p:cNvSpPr/>
            <p:nvPr/>
          </p:nvSpPr>
          <p:spPr>
            <a:xfrm>
              <a:off x="6481775" y="-901800"/>
              <a:ext cx="21525" cy="17775"/>
            </a:xfrm>
            <a:custGeom>
              <a:avLst/>
              <a:gdLst/>
              <a:ahLst/>
              <a:cxnLst/>
              <a:rect l="l" t="t" r="r" b="b"/>
              <a:pathLst>
                <a:path w="861" h="711" fill="none" extrusionOk="0">
                  <a:moveTo>
                    <a:pt x="22" y="1"/>
                  </a:moveTo>
                  <a:lnTo>
                    <a:pt x="0" y="323"/>
                  </a:lnTo>
                  <a:lnTo>
                    <a:pt x="0" y="323"/>
                  </a:lnTo>
                  <a:lnTo>
                    <a:pt x="0" y="388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517"/>
                  </a:lnTo>
                  <a:lnTo>
                    <a:pt x="538" y="689"/>
                  </a:lnTo>
                  <a:lnTo>
                    <a:pt x="538" y="689"/>
                  </a:lnTo>
                  <a:lnTo>
                    <a:pt x="624" y="710"/>
                  </a:lnTo>
                  <a:lnTo>
                    <a:pt x="624" y="710"/>
                  </a:lnTo>
                  <a:lnTo>
                    <a:pt x="688" y="689"/>
                  </a:lnTo>
                  <a:lnTo>
                    <a:pt x="731" y="667"/>
                  </a:lnTo>
                  <a:lnTo>
                    <a:pt x="774" y="624"/>
                  </a:lnTo>
                  <a:lnTo>
                    <a:pt x="796" y="560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46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extrusionOk="0">
                  <a:moveTo>
                    <a:pt x="0" y="2838"/>
                  </a:moveTo>
                  <a:lnTo>
                    <a:pt x="1870" y="2989"/>
                  </a:lnTo>
                  <a:lnTo>
                    <a:pt x="1873" y="2987"/>
                  </a:lnTo>
                  <a:lnTo>
                    <a:pt x="1873" y="2987"/>
                  </a:lnTo>
                  <a:lnTo>
                    <a:pt x="0" y="2838"/>
                  </a:lnTo>
                  <a:close/>
                  <a:moveTo>
                    <a:pt x="6449" y="1"/>
                  </a:moveTo>
                  <a:lnTo>
                    <a:pt x="1873" y="2987"/>
                  </a:lnTo>
                  <a:lnTo>
                    <a:pt x="1873" y="2987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46"/>
            <p:cNvSpPr/>
            <p:nvPr/>
          </p:nvSpPr>
          <p:spPr>
            <a:xfrm>
              <a:off x="7675375" y="-49927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6"/>
            <p:cNvSpPr/>
            <p:nvPr/>
          </p:nvSpPr>
          <p:spPr>
            <a:xfrm>
              <a:off x="76743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6"/>
            <p:cNvSpPr/>
            <p:nvPr/>
          </p:nvSpPr>
          <p:spPr>
            <a:xfrm>
              <a:off x="76737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6"/>
            <p:cNvSpPr/>
            <p:nvPr/>
          </p:nvSpPr>
          <p:spPr>
            <a:xfrm>
              <a:off x="7673225" y="-49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46"/>
            <p:cNvSpPr/>
            <p:nvPr/>
          </p:nvSpPr>
          <p:spPr>
            <a:xfrm>
              <a:off x="767215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6"/>
            <p:cNvSpPr/>
            <p:nvPr/>
          </p:nvSpPr>
          <p:spPr>
            <a:xfrm>
              <a:off x="767160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6"/>
            <p:cNvSpPr/>
            <p:nvPr/>
          </p:nvSpPr>
          <p:spPr>
            <a:xfrm>
              <a:off x="7671075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6"/>
            <p:cNvSpPr/>
            <p:nvPr/>
          </p:nvSpPr>
          <p:spPr>
            <a:xfrm>
              <a:off x="7670000" y="-499275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6"/>
            <p:cNvSpPr/>
            <p:nvPr/>
          </p:nvSpPr>
          <p:spPr>
            <a:xfrm>
              <a:off x="7669450" y="-49927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6"/>
            <p:cNvSpPr/>
            <p:nvPr/>
          </p:nvSpPr>
          <p:spPr>
            <a:xfrm>
              <a:off x="7668925" y="-499800"/>
              <a:ext cx="550" cy="550"/>
            </a:xfrm>
            <a:custGeom>
              <a:avLst/>
              <a:gdLst/>
              <a:ahLst/>
              <a:cxnLst/>
              <a:rect l="l" t="t" r="r" b="b"/>
              <a:pathLst>
                <a:path w="22" h="2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6"/>
            <p:cNvSpPr/>
            <p:nvPr/>
          </p:nvSpPr>
          <p:spPr>
            <a:xfrm>
              <a:off x="7667850" y="-499800"/>
              <a:ext cx="1100" cy="25"/>
            </a:xfrm>
            <a:custGeom>
              <a:avLst/>
              <a:gdLst/>
              <a:ahLst/>
              <a:cxnLst/>
              <a:rect l="l" t="t" r="r" b="b"/>
              <a:pathLst>
                <a:path w="44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6"/>
            <p:cNvSpPr/>
            <p:nvPr/>
          </p:nvSpPr>
          <p:spPr>
            <a:xfrm>
              <a:off x="7678600" y="-569675"/>
              <a:ext cx="610525" cy="98375"/>
            </a:xfrm>
            <a:custGeom>
              <a:avLst/>
              <a:gdLst/>
              <a:ahLst/>
              <a:cxnLst/>
              <a:rect l="l" t="t" r="r" b="b"/>
              <a:pathLst>
                <a:path w="24421" h="3935" fill="none" extrusionOk="0">
                  <a:moveTo>
                    <a:pt x="6449" y="1"/>
                  </a:moveTo>
                  <a:lnTo>
                    <a:pt x="1870" y="2989"/>
                  </a:lnTo>
                  <a:lnTo>
                    <a:pt x="1870" y="2989"/>
                  </a:lnTo>
                  <a:lnTo>
                    <a:pt x="0" y="2838"/>
                  </a:lnTo>
                  <a:lnTo>
                    <a:pt x="0" y="2838"/>
                  </a:lnTo>
                  <a:lnTo>
                    <a:pt x="1892" y="2989"/>
                  </a:lnTo>
                  <a:lnTo>
                    <a:pt x="3848" y="3118"/>
                  </a:lnTo>
                  <a:lnTo>
                    <a:pt x="5869" y="3247"/>
                  </a:lnTo>
                  <a:lnTo>
                    <a:pt x="7911" y="3354"/>
                  </a:lnTo>
                  <a:lnTo>
                    <a:pt x="11931" y="3548"/>
                  </a:lnTo>
                  <a:lnTo>
                    <a:pt x="15736" y="3698"/>
                  </a:lnTo>
                  <a:lnTo>
                    <a:pt x="19046" y="3806"/>
                  </a:lnTo>
                  <a:lnTo>
                    <a:pt x="21712" y="3870"/>
                  </a:lnTo>
                  <a:lnTo>
                    <a:pt x="24098" y="3935"/>
                  </a:lnTo>
                  <a:lnTo>
                    <a:pt x="24420" y="2365"/>
                  </a:lnTo>
                  <a:lnTo>
                    <a:pt x="6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6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extrusionOk="0">
                  <a:moveTo>
                    <a:pt x="43" y="1"/>
                  </a:move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6"/>
            <p:cNvSpPr/>
            <p:nvPr/>
          </p:nvSpPr>
          <p:spPr>
            <a:xfrm>
              <a:off x="6510250" y="-892125"/>
              <a:ext cx="21525" cy="18825"/>
            </a:xfrm>
            <a:custGeom>
              <a:avLst/>
              <a:gdLst/>
              <a:ahLst/>
              <a:cxnLst/>
              <a:rect l="l" t="t" r="r" b="b"/>
              <a:pathLst>
                <a:path w="861" h="753" fill="none" extrusionOk="0">
                  <a:moveTo>
                    <a:pt x="43" y="1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0" y="431"/>
                  </a:lnTo>
                  <a:lnTo>
                    <a:pt x="22" y="495"/>
                  </a:lnTo>
                  <a:lnTo>
                    <a:pt x="43" y="538"/>
                  </a:lnTo>
                  <a:lnTo>
                    <a:pt x="108" y="560"/>
                  </a:lnTo>
                  <a:lnTo>
                    <a:pt x="538" y="753"/>
                  </a:lnTo>
                  <a:lnTo>
                    <a:pt x="538" y="753"/>
                  </a:lnTo>
                  <a:lnTo>
                    <a:pt x="602" y="753"/>
                  </a:lnTo>
                  <a:lnTo>
                    <a:pt x="602" y="753"/>
                  </a:lnTo>
                  <a:lnTo>
                    <a:pt x="667" y="753"/>
                  </a:lnTo>
                  <a:lnTo>
                    <a:pt x="731" y="710"/>
                  </a:lnTo>
                  <a:lnTo>
                    <a:pt x="774" y="667"/>
                  </a:lnTo>
                  <a:lnTo>
                    <a:pt x="796" y="603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6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extrusionOk="0">
                  <a:moveTo>
                    <a:pt x="22" y="1"/>
                  </a:move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46"/>
            <p:cNvSpPr/>
            <p:nvPr/>
          </p:nvSpPr>
          <p:spPr>
            <a:xfrm>
              <a:off x="6654825" y="-842150"/>
              <a:ext cx="21500" cy="17225"/>
            </a:xfrm>
            <a:custGeom>
              <a:avLst/>
              <a:gdLst/>
              <a:ahLst/>
              <a:cxnLst/>
              <a:rect l="l" t="t" r="r" b="b"/>
              <a:pathLst>
                <a:path w="860" h="689" fill="none" extrusionOk="0">
                  <a:moveTo>
                    <a:pt x="22" y="1"/>
                  </a:moveTo>
                  <a:lnTo>
                    <a:pt x="0" y="302"/>
                  </a:lnTo>
                  <a:lnTo>
                    <a:pt x="0" y="302"/>
                  </a:lnTo>
                  <a:lnTo>
                    <a:pt x="0" y="366"/>
                  </a:lnTo>
                  <a:lnTo>
                    <a:pt x="22" y="431"/>
                  </a:lnTo>
                  <a:lnTo>
                    <a:pt x="43" y="474"/>
                  </a:lnTo>
                  <a:lnTo>
                    <a:pt x="108" y="495"/>
                  </a:lnTo>
                  <a:lnTo>
                    <a:pt x="537" y="667"/>
                  </a:lnTo>
                  <a:lnTo>
                    <a:pt x="537" y="667"/>
                  </a:lnTo>
                  <a:lnTo>
                    <a:pt x="623" y="689"/>
                  </a:lnTo>
                  <a:lnTo>
                    <a:pt x="623" y="689"/>
                  </a:lnTo>
                  <a:lnTo>
                    <a:pt x="688" y="689"/>
                  </a:lnTo>
                  <a:lnTo>
                    <a:pt x="731" y="646"/>
                  </a:lnTo>
                  <a:lnTo>
                    <a:pt x="774" y="603"/>
                  </a:lnTo>
                  <a:lnTo>
                    <a:pt x="817" y="538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2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46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extrusionOk="0">
                  <a:moveTo>
                    <a:pt x="43" y="1"/>
                  </a:move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46"/>
            <p:cNvSpPr/>
            <p:nvPr/>
          </p:nvSpPr>
          <p:spPr>
            <a:xfrm>
              <a:off x="6683300" y="-832475"/>
              <a:ext cx="21525" cy="18850"/>
            </a:xfrm>
            <a:custGeom>
              <a:avLst/>
              <a:gdLst/>
              <a:ahLst/>
              <a:cxnLst/>
              <a:rect l="l" t="t" r="r" b="b"/>
              <a:pathLst>
                <a:path w="861" h="754" fill="none" extrusionOk="0">
                  <a:moveTo>
                    <a:pt x="43" y="1"/>
                  </a:moveTo>
                  <a:lnTo>
                    <a:pt x="0" y="366"/>
                  </a:lnTo>
                  <a:lnTo>
                    <a:pt x="0" y="366"/>
                  </a:lnTo>
                  <a:lnTo>
                    <a:pt x="0" y="431"/>
                  </a:lnTo>
                  <a:lnTo>
                    <a:pt x="22" y="474"/>
                  </a:lnTo>
                  <a:lnTo>
                    <a:pt x="43" y="517"/>
                  </a:lnTo>
                  <a:lnTo>
                    <a:pt x="108" y="538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624" y="753"/>
                  </a:lnTo>
                  <a:lnTo>
                    <a:pt x="624" y="753"/>
                  </a:lnTo>
                  <a:lnTo>
                    <a:pt x="688" y="732"/>
                  </a:lnTo>
                  <a:lnTo>
                    <a:pt x="731" y="710"/>
                  </a:lnTo>
                  <a:lnTo>
                    <a:pt x="774" y="646"/>
                  </a:lnTo>
                  <a:lnTo>
                    <a:pt x="796" y="581"/>
                  </a:lnTo>
                  <a:lnTo>
                    <a:pt x="860" y="280"/>
                  </a:lnTo>
                  <a:lnTo>
                    <a:pt x="860" y="280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6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extrusionOk="0">
                  <a:moveTo>
                    <a:pt x="44" y="1"/>
                  </a:move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6"/>
            <p:cNvSpPr/>
            <p:nvPr/>
          </p:nvSpPr>
          <p:spPr>
            <a:xfrm>
              <a:off x="6711775" y="-822800"/>
              <a:ext cx="21525" cy="19925"/>
            </a:xfrm>
            <a:custGeom>
              <a:avLst/>
              <a:gdLst/>
              <a:ahLst/>
              <a:cxnLst/>
              <a:rect l="l" t="t" r="r" b="b"/>
              <a:pathLst>
                <a:path w="861" h="797" fill="none" extrusionOk="0">
                  <a:moveTo>
                    <a:pt x="44" y="1"/>
                  </a:moveTo>
                  <a:lnTo>
                    <a:pt x="1" y="409"/>
                  </a:lnTo>
                  <a:lnTo>
                    <a:pt x="1" y="409"/>
                  </a:lnTo>
                  <a:lnTo>
                    <a:pt x="1" y="474"/>
                  </a:lnTo>
                  <a:lnTo>
                    <a:pt x="22" y="517"/>
                  </a:lnTo>
                  <a:lnTo>
                    <a:pt x="44" y="560"/>
                  </a:lnTo>
                  <a:lnTo>
                    <a:pt x="108" y="603"/>
                  </a:lnTo>
                  <a:lnTo>
                    <a:pt x="538" y="775"/>
                  </a:lnTo>
                  <a:lnTo>
                    <a:pt x="538" y="775"/>
                  </a:lnTo>
                  <a:lnTo>
                    <a:pt x="603" y="796"/>
                  </a:lnTo>
                  <a:lnTo>
                    <a:pt x="603" y="796"/>
                  </a:lnTo>
                  <a:lnTo>
                    <a:pt x="689" y="775"/>
                  </a:lnTo>
                  <a:lnTo>
                    <a:pt x="732" y="753"/>
                  </a:lnTo>
                  <a:lnTo>
                    <a:pt x="775" y="710"/>
                  </a:lnTo>
                  <a:lnTo>
                    <a:pt x="796" y="646"/>
                  </a:lnTo>
                  <a:lnTo>
                    <a:pt x="861" y="280"/>
                  </a:lnTo>
                  <a:lnTo>
                    <a:pt x="861" y="280"/>
                  </a:lnTo>
                  <a:lnTo>
                    <a:pt x="44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6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43" y="1"/>
                  </a:move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46"/>
            <p:cNvSpPr/>
            <p:nvPr/>
          </p:nvSpPr>
          <p:spPr>
            <a:xfrm>
              <a:off x="6740275" y="-8131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fill="none" extrusionOk="0">
                  <a:moveTo>
                    <a:pt x="43" y="1"/>
                  </a:moveTo>
                  <a:lnTo>
                    <a:pt x="0" y="474"/>
                  </a:lnTo>
                  <a:lnTo>
                    <a:pt x="0" y="474"/>
                  </a:lnTo>
                  <a:lnTo>
                    <a:pt x="0" y="517"/>
                  </a:lnTo>
                  <a:lnTo>
                    <a:pt x="0" y="581"/>
                  </a:lnTo>
                  <a:lnTo>
                    <a:pt x="43" y="624"/>
                  </a:lnTo>
                  <a:lnTo>
                    <a:pt x="86" y="646"/>
                  </a:lnTo>
                  <a:lnTo>
                    <a:pt x="537" y="839"/>
                  </a:lnTo>
                  <a:lnTo>
                    <a:pt x="537" y="839"/>
                  </a:lnTo>
                  <a:lnTo>
                    <a:pt x="602" y="839"/>
                  </a:lnTo>
                  <a:lnTo>
                    <a:pt x="602" y="839"/>
                  </a:lnTo>
                  <a:lnTo>
                    <a:pt x="666" y="839"/>
                  </a:lnTo>
                  <a:lnTo>
                    <a:pt x="731" y="796"/>
                  </a:lnTo>
                  <a:lnTo>
                    <a:pt x="774" y="753"/>
                  </a:lnTo>
                  <a:lnTo>
                    <a:pt x="795" y="689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43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46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extrusionOk="0">
                  <a:moveTo>
                    <a:pt x="65" y="0"/>
                  </a:move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46"/>
            <p:cNvSpPr/>
            <p:nvPr/>
          </p:nvSpPr>
          <p:spPr>
            <a:xfrm>
              <a:off x="6768200" y="-802900"/>
              <a:ext cx="22600" cy="22050"/>
            </a:xfrm>
            <a:custGeom>
              <a:avLst/>
              <a:gdLst/>
              <a:ahLst/>
              <a:cxnLst/>
              <a:rect l="l" t="t" r="r" b="b"/>
              <a:pathLst>
                <a:path w="904" h="882" fill="none" extrusionOk="0">
                  <a:moveTo>
                    <a:pt x="65" y="0"/>
                  </a:moveTo>
                  <a:lnTo>
                    <a:pt x="1" y="494"/>
                  </a:lnTo>
                  <a:lnTo>
                    <a:pt x="1" y="494"/>
                  </a:lnTo>
                  <a:lnTo>
                    <a:pt x="1" y="559"/>
                  </a:lnTo>
                  <a:lnTo>
                    <a:pt x="22" y="602"/>
                  </a:lnTo>
                  <a:lnTo>
                    <a:pt x="65" y="645"/>
                  </a:lnTo>
                  <a:lnTo>
                    <a:pt x="108" y="688"/>
                  </a:lnTo>
                  <a:lnTo>
                    <a:pt x="560" y="860"/>
                  </a:lnTo>
                  <a:lnTo>
                    <a:pt x="560" y="860"/>
                  </a:lnTo>
                  <a:lnTo>
                    <a:pt x="624" y="881"/>
                  </a:lnTo>
                  <a:lnTo>
                    <a:pt x="624" y="881"/>
                  </a:lnTo>
                  <a:lnTo>
                    <a:pt x="689" y="860"/>
                  </a:lnTo>
                  <a:lnTo>
                    <a:pt x="753" y="838"/>
                  </a:lnTo>
                  <a:lnTo>
                    <a:pt x="796" y="774"/>
                  </a:lnTo>
                  <a:lnTo>
                    <a:pt x="818" y="73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6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extrusionOk="0">
                  <a:moveTo>
                    <a:pt x="65" y="0"/>
                  </a:move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6"/>
            <p:cNvSpPr/>
            <p:nvPr/>
          </p:nvSpPr>
          <p:spPr>
            <a:xfrm>
              <a:off x="6796700" y="-793225"/>
              <a:ext cx="22600" cy="23125"/>
            </a:xfrm>
            <a:custGeom>
              <a:avLst/>
              <a:gdLst/>
              <a:ahLst/>
              <a:cxnLst/>
              <a:rect l="l" t="t" r="r" b="b"/>
              <a:pathLst>
                <a:path w="904" h="925" fill="none" extrusionOk="0">
                  <a:moveTo>
                    <a:pt x="65" y="0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602"/>
                  </a:lnTo>
                  <a:lnTo>
                    <a:pt x="22" y="666"/>
                  </a:lnTo>
                  <a:lnTo>
                    <a:pt x="65" y="709"/>
                  </a:lnTo>
                  <a:lnTo>
                    <a:pt x="108" y="731"/>
                  </a:lnTo>
                  <a:lnTo>
                    <a:pt x="559" y="924"/>
                  </a:lnTo>
                  <a:lnTo>
                    <a:pt x="559" y="924"/>
                  </a:lnTo>
                  <a:lnTo>
                    <a:pt x="624" y="924"/>
                  </a:lnTo>
                  <a:lnTo>
                    <a:pt x="624" y="924"/>
                  </a:lnTo>
                  <a:lnTo>
                    <a:pt x="688" y="924"/>
                  </a:lnTo>
                  <a:lnTo>
                    <a:pt x="753" y="881"/>
                  </a:lnTo>
                  <a:lnTo>
                    <a:pt x="796" y="838"/>
                  </a:lnTo>
                  <a:lnTo>
                    <a:pt x="817" y="774"/>
                  </a:lnTo>
                  <a:lnTo>
                    <a:pt x="903" y="279"/>
                  </a:lnTo>
                  <a:lnTo>
                    <a:pt x="903" y="279"/>
                  </a:lnTo>
                  <a:lnTo>
                    <a:pt x="65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46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extrusionOk="0">
                  <a:moveTo>
                    <a:pt x="87" y="1"/>
                  </a:moveTo>
                  <a:lnTo>
                    <a:pt x="65" y="65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46"/>
            <p:cNvSpPr/>
            <p:nvPr/>
          </p:nvSpPr>
          <p:spPr>
            <a:xfrm>
              <a:off x="6825175" y="-783575"/>
              <a:ext cx="22600" cy="24750"/>
            </a:xfrm>
            <a:custGeom>
              <a:avLst/>
              <a:gdLst/>
              <a:ahLst/>
              <a:cxnLst/>
              <a:rect l="l" t="t" r="r" b="b"/>
              <a:pathLst>
                <a:path w="904" h="990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65" y="65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1" y="667"/>
                  </a:lnTo>
                  <a:lnTo>
                    <a:pt x="22" y="710"/>
                  </a:lnTo>
                  <a:lnTo>
                    <a:pt x="65" y="753"/>
                  </a:lnTo>
                  <a:lnTo>
                    <a:pt x="108" y="796"/>
                  </a:lnTo>
                  <a:lnTo>
                    <a:pt x="559" y="968"/>
                  </a:lnTo>
                  <a:lnTo>
                    <a:pt x="559" y="968"/>
                  </a:lnTo>
                  <a:lnTo>
                    <a:pt x="624" y="990"/>
                  </a:lnTo>
                  <a:lnTo>
                    <a:pt x="624" y="990"/>
                  </a:lnTo>
                  <a:lnTo>
                    <a:pt x="688" y="968"/>
                  </a:lnTo>
                  <a:lnTo>
                    <a:pt x="753" y="947"/>
                  </a:lnTo>
                  <a:lnTo>
                    <a:pt x="796" y="882"/>
                  </a:lnTo>
                  <a:lnTo>
                    <a:pt x="817" y="818"/>
                  </a:lnTo>
                  <a:lnTo>
                    <a:pt x="903" y="302"/>
                  </a:lnTo>
                  <a:lnTo>
                    <a:pt x="903" y="302"/>
                  </a:lnTo>
                  <a:lnTo>
                    <a:pt x="8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6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extrusionOk="0">
                  <a:moveTo>
                    <a:pt x="108" y="0"/>
                  </a:moveTo>
                  <a:lnTo>
                    <a:pt x="65" y="86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6"/>
            <p:cNvSpPr/>
            <p:nvPr/>
          </p:nvSpPr>
          <p:spPr>
            <a:xfrm>
              <a:off x="6853650" y="-773350"/>
              <a:ext cx="22600" cy="25275"/>
            </a:xfrm>
            <a:custGeom>
              <a:avLst/>
              <a:gdLst/>
              <a:ahLst/>
              <a:cxnLst/>
              <a:rect l="l" t="t" r="r" b="b"/>
              <a:pathLst>
                <a:path w="904" h="1011" fill="none" extrusionOk="0">
                  <a:moveTo>
                    <a:pt x="108" y="0"/>
                  </a:moveTo>
                  <a:lnTo>
                    <a:pt x="108" y="0"/>
                  </a:lnTo>
                  <a:lnTo>
                    <a:pt x="65" y="86"/>
                  </a:lnTo>
                  <a:lnTo>
                    <a:pt x="1" y="624"/>
                  </a:lnTo>
                  <a:lnTo>
                    <a:pt x="1" y="624"/>
                  </a:lnTo>
                  <a:lnTo>
                    <a:pt x="1" y="688"/>
                  </a:lnTo>
                  <a:lnTo>
                    <a:pt x="22" y="753"/>
                  </a:lnTo>
                  <a:lnTo>
                    <a:pt x="65" y="796"/>
                  </a:lnTo>
                  <a:lnTo>
                    <a:pt x="108" y="817"/>
                  </a:lnTo>
                  <a:lnTo>
                    <a:pt x="560" y="989"/>
                  </a:lnTo>
                  <a:lnTo>
                    <a:pt x="560" y="989"/>
                  </a:lnTo>
                  <a:lnTo>
                    <a:pt x="624" y="1011"/>
                  </a:lnTo>
                  <a:lnTo>
                    <a:pt x="624" y="1011"/>
                  </a:lnTo>
                  <a:lnTo>
                    <a:pt x="689" y="1011"/>
                  </a:lnTo>
                  <a:lnTo>
                    <a:pt x="753" y="968"/>
                  </a:lnTo>
                  <a:lnTo>
                    <a:pt x="796" y="925"/>
                  </a:lnTo>
                  <a:lnTo>
                    <a:pt x="818" y="860"/>
                  </a:lnTo>
                  <a:lnTo>
                    <a:pt x="904" y="301"/>
                  </a:lnTo>
                  <a:lnTo>
                    <a:pt x="904" y="301"/>
                  </a:lnTo>
                  <a:lnTo>
                    <a:pt x="904" y="280"/>
                  </a:lnTo>
                  <a:lnTo>
                    <a:pt x="904" y="280"/>
                  </a:lnTo>
                  <a:lnTo>
                    <a:pt x="10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6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extrusionOk="0">
                  <a:moveTo>
                    <a:pt x="129" y="1"/>
                  </a:move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6"/>
            <p:cNvSpPr/>
            <p:nvPr/>
          </p:nvSpPr>
          <p:spPr>
            <a:xfrm>
              <a:off x="6882150" y="-763150"/>
              <a:ext cx="22600" cy="26375"/>
            </a:xfrm>
            <a:custGeom>
              <a:avLst/>
              <a:gdLst/>
              <a:ahLst/>
              <a:cxnLst/>
              <a:rect l="l" t="t" r="r" b="b"/>
              <a:pathLst>
                <a:path w="904" h="1055" fill="none" extrusionOk="0">
                  <a:moveTo>
                    <a:pt x="129" y="1"/>
                  </a:moveTo>
                  <a:lnTo>
                    <a:pt x="129" y="1"/>
                  </a:lnTo>
                  <a:lnTo>
                    <a:pt x="86" y="44"/>
                  </a:lnTo>
                  <a:lnTo>
                    <a:pt x="65" y="108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0" y="732"/>
                  </a:lnTo>
                  <a:lnTo>
                    <a:pt x="22" y="775"/>
                  </a:lnTo>
                  <a:lnTo>
                    <a:pt x="65" y="818"/>
                  </a:lnTo>
                  <a:lnTo>
                    <a:pt x="108" y="839"/>
                  </a:lnTo>
                  <a:lnTo>
                    <a:pt x="538" y="1033"/>
                  </a:lnTo>
                  <a:lnTo>
                    <a:pt x="538" y="1033"/>
                  </a:lnTo>
                  <a:lnTo>
                    <a:pt x="624" y="1054"/>
                  </a:lnTo>
                  <a:lnTo>
                    <a:pt x="624" y="1054"/>
                  </a:lnTo>
                  <a:lnTo>
                    <a:pt x="688" y="1033"/>
                  </a:lnTo>
                  <a:lnTo>
                    <a:pt x="753" y="1011"/>
                  </a:lnTo>
                  <a:lnTo>
                    <a:pt x="796" y="947"/>
                  </a:lnTo>
                  <a:lnTo>
                    <a:pt x="817" y="882"/>
                  </a:lnTo>
                  <a:lnTo>
                    <a:pt x="903" y="323"/>
                  </a:lnTo>
                  <a:lnTo>
                    <a:pt x="903" y="323"/>
                  </a:lnTo>
                  <a:lnTo>
                    <a:pt x="903" y="259"/>
                  </a:lnTo>
                  <a:lnTo>
                    <a:pt x="903" y="259"/>
                  </a:lnTo>
                  <a:lnTo>
                    <a:pt x="12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6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94" y="0"/>
                  </a:move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6"/>
            <p:cNvSpPr/>
            <p:nvPr/>
          </p:nvSpPr>
          <p:spPr>
            <a:xfrm>
              <a:off x="6910625" y="-75292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129" y="22"/>
                  </a:lnTo>
                  <a:lnTo>
                    <a:pt x="108" y="65"/>
                  </a:lnTo>
                  <a:lnTo>
                    <a:pt x="65" y="108"/>
                  </a:lnTo>
                  <a:lnTo>
                    <a:pt x="65" y="151"/>
                  </a:lnTo>
                  <a:lnTo>
                    <a:pt x="0" y="688"/>
                  </a:lnTo>
                  <a:lnTo>
                    <a:pt x="0" y="688"/>
                  </a:lnTo>
                  <a:lnTo>
                    <a:pt x="0" y="753"/>
                  </a:lnTo>
                  <a:lnTo>
                    <a:pt x="22" y="796"/>
                  </a:lnTo>
                  <a:lnTo>
                    <a:pt x="65" y="839"/>
                  </a:lnTo>
                  <a:lnTo>
                    <a:pt x="108" y="882"/>
                  </a:lnTo>
                  <a:lnTo>
                    <a:pt x="538" y="1054"/>
                  </a:lnTo>
                  <a:lnTo>
                    <a:pt x="538" y="1054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8" y="1054"/>
                  </a:lnTo>
                  <a:lnTo>
                    <a:pt x="731" y="1032"/>
                  </a:lnTo>
                  <a:lnTo>
                    <a:pt x="796" y="989"/>
                  </a:lnTo>
                  <a:lnTo>
                    <a:pt x="817" y="925"/>
                  </a:lnTo>
                  <a:lnTo>
                    <a:pt x="903" y="344"/>
                  </a:lnTo>
                  <a:lnTo>
                    <a:pt x="903" y="344"/>
                  </a:lnTo>
                  <a:lnTo>
                    <a:pt x="903" y="301"/>
                  </a:lnTo>
                  <a:lnTo>
                    <a:pt x="882" y="237"/>
                  </a:lnTo>
                  <a:lnTo>
                    <a:pt x="882" y="237"/>
                  </a:lnTo>
                  <a:lnTo>
                    <a:pt x="194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4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3" y="0"/>
                  </a:move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6"/>
            <p:cNvSpPr/>
            <p:nvPr/>
          </p:nvSpPr>
          <p:spPr>
            <a:xfrm>
              <a:off x="6939100" y="-742175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59" y="0"/>
                  </a:moveTo>
                  <a:lnTo>
                    <a:pt x="259" y="0"/>
                  </a:lnTo>
                  <a:lnTo>
                    <a:pt x="173" y="0"/>
                  </a:lnTo>
                  <a:lnTo>
                    <a:pt x="130" y="43"/>
                  </a:lnTo>
                  <a:lnTo>
                    <a:pt x="87" y="86"/>
                  </a:lnTo>
                  <a:lnTo>
                    <a:pt x="65" y="151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1" y="753"/>
                  </a:lnTo>
                  <a:lnTo>
                    <a:pt x="22" y="817"/>
                  </a:lnTo>
                  <a:lnTo>
                    <a:pt x="44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75"/>
                  </a:lnTo>
                  <a:lnTo>
                    <a:pt x="624" y="1075"/>
                  </a:lnTo>
                  <a:lnTo>
                    <a:pt x="689" y="1075"/>
                  </a:lnTo>
                  <a:lnTo>
                    <a:pt x="732" y="1032"/>
                  </a:lnTo>
                  <a:lnTo>
                    <a:pt x="775" y="989"/>
                  </a:lnTo>
                  <a:lnTo>
                    <a:pt x="818" y="925"/>
                  </a:lnTo>
                  <a:lnTo>
                    <a:pt x="904" y="366"/>
                  </a:lnTo>
                  <a:lnTo>
                    <a:pt x="904" y="366"/>
                  </a:lnTo>
                  <a:lnTo>
                    <a:pt x="904" y="301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5" y="172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259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extrusionOk="0">
                  <a:moveTo>
                    <a:pt x="237" y="0"/>
                  </a:move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46"/>
            <p:cNvSpPr/>
            <p:nvPr/>
          </p:nvSpPr>
          <p:spPr>
            <a:xfrm>
              <a:off x="6967600" y="-731425"/>
              <a:ext cx="22575" cy="27425"/>
            </a:xfrm>
            <a:custGeom>
              <a:avLst/>
              <a:gdLst/>
              <a:ahLst/>
              <a:cxnLst/>
              <a:rect l="l" t="t" r="r" b="b"/>
              <a:pathLst>
                <a:path w="903" h="1097" fill="none" extrusionOk="0">
                  <a:moveTo>
                    <a:pt x="237" y="0"/>
                  </a:moveTo>
                  <a:lnTo>
                    <a:pt x="237" y="0"/>
                  </a:lnTo>
                  <a:lnTo>
                    <a:pt x="172" y="22"/>
                  </a:lnTo>
                  <a:lnTo>
                    <a:pt x="129" y="43"/>
                  </a:lnTo>
                  <a:lnTo>
                    <a:pt x="86" y="108"/>
                  </a:lnTo>
                  <a:lnTo>
                    <a:pt x="43" y="172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74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903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24" y="1096"/>
                  </a:lnTo>
                  <a:lnTo>
                    <a:pt x="624" y="1096"/>
                  </a:lnTo>
                  <a:lnTo>
                    <a:pt x="688" y="1075"/>
                  </a:lnTo>
                  <a:lnTo>
                    <a:pt x="731" y="1053"/>
                  </a:lnTo>
                  <a:lnTo>
                    <a:pt x="774" y="1010"/>
                  </a:lnTo>
                  <a:lnTo>
                    <a:pt x="796" y="946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1"/>
                  </a:lnTo>
                  <a:lnTo>
                    <a:pt x="882" y="258"/>
                  </a:lnTo>
                  <a:lnTo>
                    <a:pt x="839" y="215"/>
                  </a:lnTo>
                  <a:lnTo>
                    <a:pt x="774" y="172"/>
                  </a:lnTo>
                  <a:lnTo>
                    <a:pt x="301" y="22"/>
                  </a:lnTo>
                  <a:lnTo>
                    <a:pt x="301" y="22"/>
                  </a:lnTo>
                  <a:lnTo>
                    <a:pt x="237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4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extrusionOk="0">
                  <a:moveTo>
                    <a:pt x="172" y="1"/>
                  </a:move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46"/>
            <p:cNvSpPr/>
            <p:nvPr/>
          </p:nvSpPr>
          <p:spPr>
            <a:xfrm>
              <a:off x="6996075" y="-720150"/>
              <a:ext cx="22600" cy="26900"/>
            </a:xfrm>
            <a:custGeom>
              <a:avLst/>
              <a:gdLst/>
              <a:ahLst/>
              <a:cxnLst/>
              <a:rect l="l" t="t" r="r" b="b"/>
              <a:pathLst>
                <a:path w="904" h="1076" fill="none" extrusionOk="0">
                  <a:moveTo>
                    <a:pt x="237" y="1"/>
                  </a:moveTo>
                  <a:lnTo>
                    <a:pt x="237" y="1"/>
                  </a:lnTo>
                  <a:lnTo>
                    <a:pt x="172" y="1"/>
                  </a:lnTo>
                  <a:lnTo>
                    <a:pt x="108" y="44"/>
                  </a:lnTo>
                  <a:lnTo>
                    <a:pt x="65" y="87"/>
                  </a:lnTo>
                  <a:lnTo>
                    <a:pt x="43" y="151"/>
                  </a:lnTo>
                  <a:lnTo>
                    <a:pt x="0" y="710"/>
                  </a:lnTo>
                  <a:lnTo>
                    <a:pt x="0" y="710"/>
                  </a:lnTo>
                  <a:lnTo>
                    <a:pt x="0" y="753"/>
                  </a:lnTo>
                  <a:lnTo>
                    <a:pt x="22" y="817"/>
                  </a:lnTo>
                  <a:lnTo>
                    <a:pt x="43" y="860"/>
                  </a:lnTo>
                  <a:lnTo>
                    <a:pt x="108" y="882"/>
                  </a:lnTo>
                  <a:lnTo>
                    <a:pt x="538" y="1075"/>
                  </a:lnTo>
                  <a:lnTo>
                    <a:pt x="538" y="1075"/>
                  </a:lnTo>
                  <a:lnTo>
                    <a:pt x="602" y="1075"/>
                  </a:lnTo>
                  <a:lnTo>
                    <a:pt x="602" y="1075"/>
                  </a:lnTo>
                  <a:lnTo>
                    <a:pt x="667" y="1075"/>
                  </a:lnTo>
                  <a:lnTo>
                    <a:pt x="731" y="1032"/>
                  </a:lnTo>
                  <a:lnTo>
                    <a:pt x="774" y="989"/>
                  </a:lnTo>
                  <a:lnTo>
                    <a:pt x="796" y="925"/>
                  </a:lnTo>
                  <a:lnTo>
                    <a:pt x="903" y="366"/>
                  </a:lnTo>
                  <a:lnTo>
                    <a:pt x="903" y="366"/>
                  </a:lnTo>
                  <a:lnTo>
                    <a:pt x="903" y="302"/>
                  </a:lnTo>
                  <a:lnTo>
                    <a:pt x="882" y="237"/>
                  </a:lnTo>
                  <a:lnTo>
                    <a:pt x="839" y="194"/>
                  </a:lnTo>
                  <a:lnTo>
                    <a:pt x="774" y="173"/>
                  </a:lnTo>
                  <a:lnTo>
                    <a:pt x="301" y="1"/>
                  </a:lnTo>
                  <a:lnTo>
                    <a:pt x="301" y="1"/>
                  </a:lnTo>
                  <a:lnTo>
                    <a:pt x="237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46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6"/>
            <p:cNvSpPr/>
            <p:nvPr/>
          </p:nvSpPr>
          <p:spPr>
            <a:xfrm>
              <a:off x="6603225" y="-860425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6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extrusionOk="0">
                  <a:moveTo>
                    <a:pt x="4643" y="0"/>
                  </a:move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6"/>
            <p:cNvSpPr/>
            <p:nvPr/>
          </p:nvSpPr>
          <p:spPr>
            <a:xfrm>
              <a:off x="7394850" y="-613200"/>
              <a:ext cx="445000" cy="118250"/>
            </a:xfrm>
            <a:custGeom>
              <a:avLst/>
              <a:gdLst/>
              <a:ahLst/>
              <a:cxnLst/>
              <a:rect l="l" t="t" r="r" b="b"/>
              <a:pathLst>
                <a:path w="17800" h="4730" fill="none" extrusionOk="0">
                  <a:moveTo>
                    <a:pt x="4643" y="0"/>
                  </a:moveTo>
                  <a:lnTo>
                    <a:pt x="0" y="2902"/>
                  </a:lnTo>
                  <a:lnTo>
                    <a:pt x="0" y="2902"/>
                  </a:lnTo>
                  <a:lnTo>
                    <a:pt x="1053" y="3139"/>
                  </a:lnTo>
                  <a:lnTo>
                    <a:pt x="2214" y="3354"/>
                  </a:lnTo>
                  <a:lnTo>
                    <a:pt x="3461" y="3590"/>
                  </a:lnTo>
                  <a:lnTo>
                    <a:pt x="4794" y="3805"/>
                  </a:lnTo>
                  <a:lnTo>
                    <a:pt x="6213" y="4020"/>
                  </a:lnTo>
                  <a:lnTo>
                    <a:pt x="7696" y="4214"/>
                  </a:lnTo>
                  <a:lnTo>
                    <a:pt x="9287" y="438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20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63" y="4536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0985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06" y="4558"/>
                  </a:lnTo>
                  <a:lnTo>
                    <a:pt x="11028" y="4558"/>
                  </a:lnTo>
                  <a:lnTo>
                    <a:pt x="11028" y="4558"/>
                  </a:lnTo>
                  <a:lnTo>
                    <a:pt x="11049" y="4558"/>
                  </a:lnTo>
                  <a:lnTo>
                    <a:pt x="11049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71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092" y="4558"/>
                  </a:lnTo>
                  <a:lnTo>
                    <a:pt x="11114" y="4558"/>
                  </a:lnTo>
                  <a:lnTo>
                    <a:pt x="11114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35" y="4558"/>
                  </a:lnTo>
                  <a:lnTo>
                    <a:pt x="11157" y="4558"/>
                  </a:lnTo>
                  <a:lnTo>
                    <a:pt x="11157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178" y="4558"/>
                  </a:lnTo>
                  <a:lnTo>
                    <a:pt x="11200" y="4558"/>
                  </a:lnTo>
                  <a:lnTo>
                    <a:pt x="11200" y="4558"/>
                  </a:lnTo>
                  <a:lnTo>
                    <a:pt x="11221" y="4558"/>
                  </a:lnTo>
                  <a:lnTo>
                    <a:pt x="11221" y="4558"/>
                  </a:lnTo>
                  <a:lnTo>
                    <a:pt x="11221" y="4579"/>
                  </a:lnTo>
                  <a:lnTo>
                    <a:pt x="11221" y="4579"/>
                  </a:lnTo>
                  <a:lnTo>
                    <a:pt x="11264" y="4579"/>
                  </a:lnTo>
                  <a:lnTo>
                    <a:pt x="11264" y="4579"/>
                  </a:lnTo>
                  <a:lnTo>
                    <a:pt x="11350" y="4579"/>
                  </a:lnTo>
                  <a:lnTo>
                    <a:pt x="11350" y="4579"/>
                  </a:lnTo>
                  <a:lnTo>
                    <a:pt x="13220" y="4730"/>
                  </a:lnTo>
                  <a:lnTo>
                    <a:pt x="17799" y="1742"/>
                  </a:lnTo>
                  <a:lnTo>
                    <a:pt x="46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6"/>
            <p:cNvSpPr/>
            <p:nvPr/>
          </p:nvSpPr>
          <p:spPr>
            <a:xfrm>
              <a:off x="6045925" y="-987250"/>
              <a:ext cx="735750" cy="815300"/>
            </a:xfrm>
            <a:custGeom>
              <a:avLst/>
              <a:gdLst/>
              <a:ahLst/>
              <a:cxnLst/>
              <a:rect l="l" t="t" r="r" b="b"/>
              <a:pathLst>
                <a:path w="29430" h="32612" extrusionOk="0">
                  <a:moveTo>
                    <a:pt x="1785" y="1"/>
                  </a:moveTo>
                  <a:lnTo>
                    <a:pt x="1140" y="44"/>
                  </a:lnTo>
                  <a:lnTo>
                    <a:pt x="667" y="108"/>
                  </a:lnTo>
                  <a:lnTo>
                    <a:pt x="344" y="194"/>
                  </a:lnTo>
                  <a:lnTo>
                    <a:pt x="151" y="259"/>
                  </a:lnTo>
                  <a:lnTo>
                    <a:pt x="43" y="302"/>
                  </a:lnTo>
                  <a:lnTo>
                    <a:pt x="22" y="323"/>
                  </a:lnTo>
                  <a:lnTo>
                    <a:pt x="0" y="388"/>
                  </a:lnTo>
                  <a:lnTo>
                    <a:pt x="0" y="452"/>
                  </a:lnTo>
                  <a:lnTo>
                    <a:pt x="22" y="517"/>
                  </a:lnTo>
                  <a:lnTo>
                    <a:pt x="86" y="581"/>
                  </a:lnTo>
                  <a:lnTo>
                    <a:pt x="237" y="732"/>
                  </a:lnTo>
                  <a:lnTo>
                    <a:pt x="495" y="882"/>
                  </a:lnTo>
                  <a:lnTo>
                    <a:pt x="796" y="1033"/>
                  </a:lnTo>
                  <a:lnTo>
                    <a:pt x="1140" y="1205"/>
                  </a:lnTo>
                  <a:lnTo>
                    <a:pt x="1914" y="1527"/>
                  </a:lnTo>
                  <a:lnTo>
                    <a:pt x="2709" y="1828"/>
                  </a:lnTo>
                  <a:lnTo>
                    <a:pt x="3418" y="2086"/>
                  </a:lnTo>
                  <a:lnTo>
                    <a:pt x="4128" y="2322"/>
                  </a:lnTo>
                  <a:lnTo>
                    <a:pt x="9932" y="11007"/>
                  </a:lnTo>
                  <a:lnTo>
                    <a:pt x="17649" y="30698"/>
                  </a:lnTo>
                  <a:lnTo>
                    <a:pt x="17907" y="30913"/>
                  </a:lnTo>
                  <a:lnTo>
                    <a:pt x="18165" y="31128"/>
                  </a:lnTo>
                  <a:lnTo>
                    <a:pt x="18423" y="31321"/>
                  </a:lnTo>
                  <a:lnTo>
                    <a:pt x="18681" y="31493"/>
                  </a:lnTo>
                  <a:lnTo>
                    <a:pt x="19175" y="31794"/>
                  </a:lnTo>
                  <a:lnTo>
                    <a:pt x="19670" y="32052"/>
                  </a:lnTo>
                  <a:lnTo>
                    <a:pt x="20143" y="32246"/>
                  </a:lnTo>
                  <a:lnTo>
                    <a:pt x="20616" y="32375"/>
                  </a:lnTo>
                  <a:lnTo>
                    <a:pt x="21046" y="32482"/>
                  </a:lnTo>
                  <a:lnTo>
                    <a:pt x="21454" y="32547"/>
                  </a:lnTo>
                  <a:lnTo>
                    <a:pt x="21841" y="32590"/>
                  </a:lnTo>
                  <a:lnTo>
                    <a:pt x="22163" y="32611"/>
                  </a:lnTo>
                  <a:lnTo>
                    <a:pt x="22464" y="32611"/>
                  </a:lnTo>
                  <a:lnTo>
                    <a:pt x="22722" y="32590"/>
                  </a:lnTo>
                  <a:lnTo>
                    <a:pt x="23088" y="32547"/>
                  </a:lnTo>
                  <a:lnTo>
                    <a:pt x="23217" y="32504"/>
                  </a:lnTo>
                  <a:lnTo>
                    <a:pt x="23776" y="23690"/>
                  </a:lnTo>
                  <a:lnTo>
                    <a:pt x="24786" y="23690"/>
                  </a:lnTo>
                  <a:lnTo>
                    <a:pt x="26463" y="14167"/>
                  </a:lnTo>
                  <a:lnTo>
                    <a:pt x="29429" y="12060"/>
                  </a:lnTo>
                  <a:lnTo>
                    <a:pt x="29408" y="12039"/>
                  </a:lnTo>
                  <a:lnTo>
                    <a:pt x="29300" y="11931"/>
                  </a:lnTo>
                  <a:lnTo>
                    <a:pt x="29085" y="11759"/>
                  </a:lnTo>
                  <a:lnTo>
                    <a:pt x="28698" y="11480"/>
                  </a:lnTo>
                  <a:lnTo>
                    <a:pt x="28075" y="11093"/>
                  </a:lnTo>
                  <a:lnTo>
                    <a:pt x="27215" y="10577"/>
                  </a:lnTo>
                  <a:lnTo>
                    <a:pt x="26033" y="9889"/>
                  </a:lnTo>
                  <a:lnTo>
                    <a:pt x="24507" y="9051"/>
                  </a:lnTo>
                  <a:lnTo>
                    <a:pt x="22421" y="7954"/>
                  </a:lnTo>
                  <a:lnTo>
                    <a:pt x="19777" y="6622"/>
                  </a:lnTo>
                  <a:lnTo>
                    <a:pt x="18316" y="5891"/>
                  </a:lnTo>
                  <a:lnTo>
                    <a:pt x="16789" y="5160"/>
                  </a:lnTo>
                  <a:lnTo>
                    <a:pt x="15220" y="4408"/>
                  </a:lnTo>
                  <a:lnTo>
                    <a:pt x="13651" y="3677"/>
                  </a:lnTo>
                  <a:lnTo>
                    <a:pt x="12081" y="2989"/>
                  </a:lnTo>
                  <a:lnTo>
                    <a:pt x="10555" y="2322"/>
                  </a:lnTo>
                  <a:lnTo>
                    <a:pt x="9115" y="1720"/>
                  </a:lnTo>
                  <a:lnTo>
                    <a:pt x="7761" y="1183"/>
                  </a:lnTo>
                  <a:lnTo>
                    <a:pt x="6514" y="732"/>
                  </a:lnTo>
                  <a:lnTo>
                    <a:pt x="5933" y="538"/>
                  </a:lnTo>
                  <a:lnTo>
                    <a:pt x="5418" y="388"/>
                  </a:lnTo>
                  <a:lnTo>
                    <a:pt x="4923" y="259"/>
                  </a:lnTo>
                  <a:lnTo>
                    <a:pt x="4493" y="151"/>
                  </a:lnTo>
                  <a:lnTo>
                    <a:pt x="4106" y="87"/>
                  </a:lnTo>
                  <a:lnTo>
                    <a:pt x="3762" y="44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46"/>
            <p:cNvSpPr/>
            <p:nvPr/>
          </p:nvSpPr>
          <p:spPr>
            <a:xfrm>
              <a:off x="7752225" y="-585800"/>
              <a:ext cx="394475" cy="311725"/>
            </a:xfrm>
            <a:custGeom>
              <a:avLst/>
              <a:gdLst/>
              <a:ahLst/>
              <a:cxnLst/>
              <a:rect l="l" t="t" r="r" b="b"/>
              <a:pathLst>
                <a:path w="15779" h="12469" extrusionOk="0">
                  <a:moveTo>
                    <a:pt x="0" y="1"/>
                  </a:moveTo>
                  <a:lnTo>
                    <a:pt x="1097" y="968"/>
                  </a:lnTo>
                  <a:lnTo>
                    <a:pt x="5654" y="9631"/>
                  </a:lnTo>
                  <a:lnTo>
                    <a:pt x="11974" y="12469"/>
                  </a:lnTo>
                  <a:lnTo>
                    <a:pt x="15779" y="361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6"/>
            <p:cNvSpPr/>
            <p:nvPr/>
          </p:nvSpPr>
          <p:spPr>
            <a:xfrm>
              <a:off x="6164700" y="-980800"/>
              <a:ext cx="616975" cy="778200"/>
            </a:xfrm>
            <a:custGeom>
              <a:avLst/>
              <a:gdLst/>
              <a:ahLst/>
              <a:cxnLst/>
              <a:rect l="l" t="t" r="r" b="b"/>
              <a:pathLst>
                <a:path w="24679" h="31128" extrusionOk="0">
                  <a:moveTo>
                    <a:pt x="172" y="1"/>
                  </a:moveTo>
                  <a:lnTo>
                    <a:pt x="65" y="44"/>
                  </a:lnTo>
                  <a:lnTo>
                    <a:pt x="43" y="65"/>
                  </a:lnTo>
                  <a:lnTo>
                    <a:pt x="0" y="130"/>
                  </a:lnTo>
                  <a:lnTo>
                    <a:pt x="0" y="194"/>
                  </a:lnTo>
                  <a:lnTo>
                    <a:pt x="43" y="259"/>
                  </a:lnTo>
                  <a:lnTo>
                    <a:pt x="86" y="323"/>
                  </a:lnTo>
                  <a:lnTo>
                    <a:pt x="258" y="474"/>
                  </a:lnTo>
                  <a:lnTo>
                    <a:pt x="495" y="624"/>
                  </a:lnTo>
                  <a:lnTo>
                    <a:pt x="795" y="775"/>
                  </a:lnTo>
                  <a:lnTo>
                    <a:pt x="1139" y="947"/>
                  </a:lnTo>
                  <a:lnTo>
                    <a:pt x="1913" y="1269"/>
                  </a:lnTo>
                  <a:lnTo>
                    <a:pt x="2709" y="1570"/>
                  </a:lnTo>
                  <a:lnTo>
                    <a:pt x="3418" y="1828"/>
                  </a:lnTo>
                  <a:lnTo>
                    <a:pt x="4127" y="2064"/>
                  </a:lnTo>
                  <a:lnTo>
                    <a:pt x="9953" y="10749"/>
                  </a:lnTo>
                  <a:lnTo>
                    <a:pt x="17649" y="30440"/>
                  </a:lnTo>
                  <a:lnTo>
                    <a:pt x="18100" y="30805"/>
                  </a:lnTo>
                  <a:lnTo>
                    <a:pt x="18530" y="31128"/>
                  </a:lnTo>
                  <a:lnTo>
                    <a:pt x="19025" y="23432"/>
                  </a:lnTo>
                  <a:lnTo>
                    <a:pt x="20035" y="23432"/>
                  </a:lnTo>
                  <a:lnTo>
                    <a:pt x="21712" y="13909"/>
                  </a:lnTo>
                  <a:lnTo>
                    <a:pt x="24678" y="11802"/>
                  </a:lnTo>
                  <a:lnTo>
                    <a:pt x="24657" y="11781"/>
                  </a:lnTo>
                  <a:lnTo>
                    <a:pt x="24549" y="11673"/>
                  </a:lnTo>
                  <a:lnTo>
                    <a:pt x="24334" y="11501"/>
                  </a:lnTo>
                  <a:lnTo>
                    <a:pt x="23947" y="11222"/>
                  </a:lnTo>
                  <a:lnTo>
                    <a:pt x="23324" y="10835"/>
                  </a:lnTo>
                  <a:lnTo>
                    <a:pt x="22464" y="10319"/>
                  </a:lnTo>
                  <a:lnTo>
                    <a:pt x="21282" y="9631"/>
                  </a:lnTo>
                  <a:lnTo>
                    <a:pt x="19756" y="8793"/>
                  </a:lnTo>
                  <a:lnTo>
                    <a:pt x="17885" y="7804"/>
                  </a:lnTo>
                  <a:lnTo>
                    <a:pt x="15564" y="6622"/>
                  </a:lnTo>
                  <a:lnTo>
                    <a:pt x="12898" y="5310"/>
                  </a:lnTo>
                  <a:lnTo>
                    <a:pt x="10082" y="3956"/>
                  </a:lnTo>
                  <a:lnTo>
                    <a:pt x="8642" y="3311"/>
                  </a:lnTo>
                  <a:lnTo>
                    <a:pt x="7223" y="2666"/>
                  </a:lnTo>
                  <a:lnTo>
                    <a:pt x="5847" y="2086"/>
                  </a:lnTo>
                  <a:lnTo>
                    <a:pt x="4536" y="1527"/>
                  </a:lnTo>
                  <a:lnTo>
                    <a:pt x="3289" y="1032"/>
                  </a:lnTo>
                  <a:lnTo>
                    <a:pt x="2128" y="603"/>
                  </a:lnTo>
                  <a:lnTo>
                    <a:pt x="1075" y="259"/>
                  </a:lnTo>
                  <a:lnTo>
                    <a:pt x="602" y="108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6"/>
            <p:cNvSpPr/>
            <p:nvPr/>
          </p:nvSpPr>
          <p:spPr>
            <a:xfrm>
              <a:off x="6672000" y="-1371600"/>
              <a:ext cx="1656900" cy="461650"/>
            </a:xfrm>
            <a:custGeom>
              <a:avLst/>
              <a:gdLst/>
              <a:ahLst/>
              <a:cxnLst/>
              <a:rect l="l" t="t" r="r" b="b"/>
              <a:pathLst>
                <a:path w="66276" h="18466" extrusionOk="0">
                  <a:moveTo>
                    <a:pt x="59052" y="0"/>
                  </a:moveTo>
                  <a:lnTo>
                    <a:pt x="58472" y="21"/>
                  </a:lnTo>
                  <a:lnTo>
                    <a:pt x="58278" y="21"/>
                  </a:lnTo>
                  <a:lnTo>
                    <a:pt x="52345" y="1333"/>
                  </a:lnTo>
                  <a:lnTo>
                    <a:pt x="39125" y="4235"/>
                  </a:lnTo>
                  <a:lnTo>
                    <a:pt x="31881" y="5826"/>
                  </a:lnTo>
                  <a:lnTo>
                    <a:pt x="25389" y="7244"/>
                  </a:lnTo>
                  <a:lnTo>
                    <a:pt x="20444" y="8298"/>
                  </a:lnTo>
                  <a:lnTo>
                    <a:pt x="18832" y="8620"/>
                  </a:lnTo>
                  <a:lnTo>
                    <a:pt x="17951" y="8792"/>
                  </a:lnTo>
                  <a:lnTo>
                    <a:pt x="14017" y="9459"/>
                  </a:lnTo>
                  <a:lnTo>
                    <a:pt x="7976" y="10533"/>
                  </a:lnTo>
                  <a:lnTo>
                    <a:pt x="1" y="11931"/>
                  </a:lnTo>
                  <a:lnTo>
                    <a:pt x="20057" y="18466"/>
                  </a:lnTo>
                  <a:lnTo>
                    <a:pt x="20831" y="18186"/>
                  </a:lnTo>
                  <a:lnTo>
                    <a:pt x="7310" y="13801"/>
                  </a:lnTo>
                  <a:lnTo>
                    <a:pt x="15285" y="12382"/>
                  </a:lnTo>
                  <a:lnTo>
                    <a:pt x="21326" y="11329"/>
                  </a:lnTo>
                  <a:lnTo>
                    <a:pt x="25260" y="10641"/>
                  </a:lnTo>
                  <a:lnTo>
                    <a:pt x="26162" y="10469"/>
                  </a:lnTo>
                  <a:lnTo>
                    <a:pt x="27753" y="10146"/>
                  </a:lnTo>
                  <a:lnTo>
                    <a:pt x="32697" y="9093"/>
                  </a:lnTo>
                  <a:lnTo>
                    <a:pt x="39189" y="7674"/>
                  </a:lnTo>
                  <a:lnTo>
                    <a:pt x="46434" y="6105"/>
                  </a:lnTo>
                  <a:lnTo>
                    <a:pt x="59654" y="3182"/>
                  </a:lnTo>
                  <a:lnTo>
                    <a:pt x="65587" y="1892"/>
                  </a:lnTo>
                  <a:lnTo>
                    <a:pt x="65867" y="1870"/>
                  </a:lnTo>
                  <a:lnTo>
                    <a:pt x="66275" y="1720"/>
                  </a:lnTo>
                  <a:lnTo>
                    <a:pt x="65953" y="1526"/>
                  </a:lnTo>
                  <a:lnTo>
                    <a:pt x="65630" y="1354"/>
                  </a:lnTo>
                  <a:lnTo>
                    <a:pt x="65308" y="1204"/>
                  </a:lnTo>
                  <a:lnTo>
                    <a:pt x="64964" y="1053"/>
                  </a:lnTo>
                  <a:lnTo>
                    <a:pt x="64276" y="795"/>
                  </a:lnTo>
                  <a:lnTo>
                    <a:pt x="63610" y="580"/>
                  </a:lnTo>
                  <a:lnTo>
                    <a:pt x="62922" y="408"/>
                  </a:lnTo>
                  <a:lnTo>
                    <a:pt x="62255" y="258"/>
                  </a:lnTo>
                  <a:lnTo>
                    <a:pt x="61632" y="172"/>
                  </a:lnTo>
                  <a:lnTo>
                    <a:pt x="61009" y="86"/>
                  </a:lnTo>
                  <a:lnTo>
                    <a:pt x="60450" y="43"/>
                  </a:lnTo>
                  <a:lnTo>
                    <a:pt x="59912" y="21"/>
                  </a:lnTo>
                  <a:lnTo>
                    <a:pt x="59052" y="0"/>
                  </a:lnTo>
                  <a:close/>
                </a:path>
              </a:pathLst>
            </a:custGeom>
            <a:solidFill>
              <a:srgbClr val="103574">
                <a:alpha val="1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6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extrusionOk="0">
                  <a:moveTo>
                    <a:pt x="1" y="0"/>
                  </a:move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6"/>
            <p:cNvSpPr/>
            <p:nvPr/>
          </p:nvSpPr>
          <p:spPr>
            <a:xfrm>
              <a:off x="7603350" y="-837300"/>
              <a:ext cx="138675" cy="104275"/>
            </a:xfrm>
            <a:custGeom>
              <a:avLst/>
              <a:gdLst/>
              <a:ahLst/>
              <a:cxnLst/>
              <a:rect l="l" t="t" r="r" b="b"/>
              <a:pathLst>
                <a:path w="5547" h="41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6" y="473"/>
                  </a:lnTo>
                  <a:lnTo>
                    <a:pt x="474" y="968"/>
                  </a:lnTo>
                  <a:lnTo>
                    <a:pt x="753" y="1441"/>
                  </a:lnTo>
                  <a:lnTo>
                    <a:pt x="1033" y="1892"/>
                  </a:lnTo>
                  <a:lnTo>
                    <a:pt x="1505" y="2601"/>
                  </a:lnTo>
                  <a:lnTo>
                    <a:pt x="1763" y="2924"/>
                  </a:lnTo>
                  <a:lnTo>
                    <a:pt x="1763" y="2924"/>
                  </a:lnTo>
                  <a:lnTo>
                    <a:pt x="2387" y="3289"/>
                  </a:lnTo>
                  <a:lnTo>
                    <a:pt x="3096" y="3676"/>
                  </a:lnTo>
                  <a:lnTo>
                    <a:pt x="3999" y="4171"/>
                  </a:lnTo>
                  <a:lnTo>
                    <a:pt x="5547" y="3203"/>
                  </a:lnTo>
                  <a:lnTo>
                    <a:pt x="5547" y="3203"/>
                  </a:lnTo>
                  <a:lnTo>
                    <a:pt x="4279" y="2601"/>
                  </a:lnTo>
                  <a:lnTo>
                    <a:pt x="3032" y="1999"/>
                  </a:lnTo>
                  <a:lnTo>
                    <a:pt x="1785" y="1355"/>
                  </a:lnTo>
                  <a:lnTo>
                    <a:pt x="560" y="710"/>
                  </a:lnTo>
                  <a:lnTo>
                    <a:pt x="1785" y="710"/>
                  </a:lnTo>
                  <a:lnTo>
                    <a:pt x="1785" y="71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6"/>
            <p:cNvSpPr/>
            <p:nvPr/>
          </p:nvSpPr>
          <p:spPr>
            <a:xfrm>
              <a:off x="7617325" y="-819575"/>
              <a:ext cx="147825" cy="62375"/>
            </a:xfrm>
            <a:custGeom>
              <a:avLst/>
              <a:gdLst/>
              <a:ahLst/>
              <a:cxnLst/>
              <a:rect l="l" t="t" r="r" b="b"/>
              <a:pathLst>
                <a:path w="5913" h="2495" extrusionOk="0">
                  <a:moveTo>
                    <a:pt x="1" y="1"/>
                  </a:moveTo>
                  <a:lnTo>
                    <a:pt x="1226" y="646"/>
                  </a:lnTo>
                  <a:lnTo>
                    <a:pt x="2473" y="1290"/>
                  </a:lnTo>
                  <a:lnTo>
                    <a:pt x="3720" y="1892"/>
                  </a:lnTo>
                  <a:lnTo>
                    <a:pt x="4988" y="2494"/>
                  </a:lnTo>
                  <a:lnTo>
                    <a:pt x="5912" y="1914"/>
                  </a:lnTo>
                  <a:lnTo>
                    <a:pt x="3548" y="925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6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6B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6"/>
            <p:cNvSpPr/>
            <p:nvPr/>
          </p:nvSpPr>
          <p:spPr>
            <a:xfrm>
              <a:off x="8113375" y="-611600"/>
              <a:ext cx="47300" cy="22600"/>
            </a:xfrm>
            <a:custGeom>
              <a:avLst/>
              <a:gdLst/>
              <a:ahLst/>
              <a:cxnLst/>
              <a:rect l="l" t="t" r="r" b="b"/>
              <a:pathLst>
                <a:path w="1892" h="9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1892" y="9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6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extrusionOk="0">
                  <a:moveTo>
                    <a:pt x="1656" y="1"/>
                  </a:move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6"/>
            <p:cNvSpPr/>
            <p:nvPr/>
          </p:nvSpPr>
          <p:spPr>
            <a:xfrm>
              <a:off x="7932250" y="-657275"/>
              <a:ext cx="228425" cy="68275"/>
            </a:xfrm>
            <a:custGeom>
              <a:avLst/>
              <a:gdLst/>
              <a:ahLst/>
              <a:cxnLst/>
              <a:rect l="l" t="t" r="r" b="b"/>
              <a:pathLst>
                <a:path w="9137" h="2731" fill="none" extrusionOk="0">
                  <a:moveTo>
                    <a:pt x="1656" y="1"/>
                  </a:moveTo>
                  <a:lnTo>
                    <a:pt x="1" y="1097"/>
                  </a:lnTo>
                  <a:lnTo>
                    <a:pt x="1" y="1097"/>
                  </a:lnTo>
                  <a:lnTo>
                    <a:pt x="732" y="1333"/>
                  </a:lnTo>
                  <a:lnTo>
                    <a:pt x="1462" y="1548"/>
                  </a:lnTo>
                  <a:lnTo>
                    <a:pt x="2150" y="1720"/>
                  </a:lnTo>
                  <a:lnTo>
                    <a:pt x="2817" y="1871"/>
                  </a:lnTo>
                  <a:lnTo>
                    <a:pt x="2817" y="1871"/>
                  </a:lnTo>
                  <a:lnTo>
                    <a:pt x="3806" y="2043"/>
                  </a:lnTo>
                  <a:lnTo>
                    <a:pt x="4730" y="2193"/>
                  </a:lnTo>
                  <a:lnTo>
                    <a:pt x="6428" y="2430"/>
                  </a:lnTo>
                  <a:lnTo>
                    <a:pt x="7890" y="2623"/>
                  </a:lnTo>
                  <a:lnTo>
                    <a:pt x="9137" y="2731"/>
                  </a:lnTo>
                  <a:lnTo>
                    <a:pt x="9137" y="2731"/>
                  </a:lnTo>
                  <a:lnTo>
                    <a:pt x="7245" y="1828"/>
                  </a:lnTo>
                  <a:lnTo>
                    <a:pt x="7095" y="2043"/>
                  </a:lnTo>
                  <a:lnTo>
                    <a:pt x="7095" y="2043"/>
                  </a:lnTo>
                  <a:lnTo>
                    <a:pt x="5590" y="1505"/>
                  </a:lnTo>
                  <a:lnTo>
                    <a:pt x="3870" y="861"/>
                  </a:lnTo>
                  <a:lnTo>
                    <a:pt x="16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6"/>
            <p:cNvSpPr/>
            <p:nvPr/>
          </p:nvSpPr>
          <p:spPr>
            <a:xfrm>
              <a:off x="7973625" y="-669625"/>
              <a:ext cx="139775" cy="63425"/>
            </a:xfrm>
            <a:custGeom>
              <a:avLst/>
              <a:gdLst/>
              <a:ahLst/>
              <a:cxnLst/>
              <a:rect l="l" t="t" r="r" b="b"/>
              <a:pathLst>
                <a:path w="5591" h="2537" extrusionOk="0">
                  <a:moveTo>
                    <a:pt x="753" y="0"/>
                  </a:moveTo>
                  <a:lnTo>
                    <a:pt x="1" y="495"/>
                  </a:lnTo>
                  <a:lnTo>
                    <a:pt x="2215" y="1355"/>
                  </a:lnTo>
                  <a:lnTo>
                    <a:pt x="3935" y="1999"/>
                  </a:lnTo>
                  <a:lnTo>
                    <a:pt x="5440" y="2537"/>
                  </a:lnTo>
                  <a:lnTo>
                    <a:pt x="5590" y="2322"/>
                  </a:lnTo>
                  <a:lnTo>
                    <a:pt x="3290" y="1204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46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103574">
                <a:alpha val="6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46"/>
            <p:cNvSpPr/>
            <p:nvPr/>
          </p:nvSpPr>
          <p:spPr>
            <a:xfrm>
              <a:off x="7703325" y="-771750"/>
              <a:ext cx="289150" cy="141925"/>
            </a:xfrm>
            <a:custGeom>
              <a:avLst/>
              <a:gdLst/>
              <a:ahLst/>
              <a:cxnLst/>
              <a:rect l="l" t="t" r="r" b="b"/>
              <a:pathLst>
                <a:path w="11566" h="5677" fill="none" extrusionOk="0">
                  <a:moveTo>
                    <a:pt x="2472" y="1"/>
                  </a:moveTo>
                  <a:lnTo>
                    <a:pt x="1548" y="581"/>
                  </a:lnTo>
                  <a:lnTo>
                    <a:pt x="0" y="1549"/>
                  </a:lnTo>
                  <a:lnTo>
                    <a:pt x="0" y="1549"/>
                  </a:lnTo>
                  <a:lnTo>
                    <a:pt x="903" y="2022"/>
                  </a:lnTo>
                  <a:lnTo>
                    <a:pt x="1935" y="2559"/>
                  </a:lnTo>
                  <a:lnTo>
                    <a:pt x="3053" y="3096"/>
                  </a:lnTo>
                  <a:lnTo>
                    <a:pt x="4213" y="3655"/>
                  </a:lnTo>
                  <a:lnTo>
                    <a:pt x="5439" y="4214"/>
                  </a:lnTo>
                  <a:lnTo>
                    <a:pt x="6686" y="4730"/>
                  </a:lnTo>
                  <a:lnTo>
                    <a:pt x="7932" y="5225"/>
                  </a:lnTo>
                  <a:lnTo>
                    <a:pt x="9158" y="5676"/>
                  </a:lnTo>
                  <a:lnTo>
                    <a:pt x="10813" y="4580"/>
                  </a:lnTo>
                  <a:lnTo>
                    <a:pt x="11565" y="4085"/>
                  </a:lnTo>
                  <a:lnTo>
                    <a:pt x="11565" y="4085"/>
                  </a:lnTo>
                  <a:lnTo>
                    <a:pt x="9394" y="3075"/>
                  </a:lnTo>
                  <a:lnTo>
                    <a:pt x="7137" y="2065"/>
                  </a:lnTo>
                  <a:lnTo>
                    <a:pt x="4815" y="1033"/>
                  </a:lnTo>
                  <a:lnTo>
                    <a:pt x="2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lying Airplane by Slidesgo">
  <a:themeElements>
    <a:clrScheme name="Simple Light">
      <a:dk1>
        <a:srgbClr val="325AD6"/>
      </a:dk1>
      <a:lt1>
        <a:srgbClr val="FFFFFF"/>
      </a:lt1>
      <a:dk2>
        <a:srgbClr val="272727"/>
      </a:dk2>
      <a:lt2>
        <a:srgbClr val="D14000"/>
      </a:lt2>
      <a:accent1>
        <a:srgbClr val="4C8CFC"/>
      </a:accent1>
      <a:accent2>
        <a:srgbClr val="EAF3FF"/>
      </a:accent2>
      <a:accent3>
        <a:srgbClr val="D6DFFF"/>
      </a:accent3>
      <a:accent4>
        <a:srgbClr val="3761FA"/>
      </a:accent4>
      <a:accent5>
        <a:srgbClr val="A9CBF9"/>
      </a:accent5>
      <a:accent6>
        <a:srgbClr val="95B9F5"/>
      </a:accent6>
      <a:hlink>
        <a:srgbClr val="27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746</Words>
  <Application>Microsoft Macintosh PowerPoint</Application>
  <PresentationFormat>On-screen Show (16:9)</PresentationFormat>
  <Paragraphs>186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57" baseType="lpstr">
      <vt:lpstr>Courier New</vt:lpstr>
      <vt:lpstr>Arial</vt:lpstr>
      <vt:lpstr>Anton</vt:lpstr>
      <vt:lpstr>Loved by the King</vt:lpstr>
      <vt:lpstr>Proxima Nova</vt:lpstr>
      <vt:lpstr>Raleway Medium</vt:lpstr>
      <vt:lpstr>Raleway ExtraBold</vt:lpstr>
      <vt:lpstr>Raleway</vt:lpstr>
      <vt:lpstr>PT Sans</vt:lpstr>
      <vt:lpstr>Raleway Black</vt:lpstr>
      <vt:lpstr>Mulish SemiBold</vt:lpstr>
      <vt:lpstr>Proxima Nova Semibold</vt:lpstr>
      <vt:lpstr>Nunito Light</vt:lpstr>
      <vt:lpstr>M PLUS 1p</vt:lpstr>
      <vt:lpstr>Catamaran</vt:lpstr>
      <vt:lpstr>Roboto Condensed Light</vt:lpstr>
      <vt:lpstr>Flying Airplane by Slidesgo</vt:lpstr>
      <vt:lpstr>Slidesgo Final Pages</vt:lpstr>
      <vt:lpstr>SC1015 Flight Delays</vt:lpstr>
      <vt:lpstr>1</vt:lpstr>
      <vt:lpstr>Our Motivation</vt:lpstr>
      <vt:lpstr>21.66%</vt:lpstr>
      <vt:lpstr>Wouldn’t it be nice if you could predict in advance that there was going to be a delay?</vt:lpstr>
      <vt:lpstr>Problem Formulation</vt:lpstr>
      <vt:lpstr>Data Preparation</vt:lpstr>
      <vt:lpstr>Data Preparation</vt:lpstr>
      <vt:lpstr>Deep Dive: EDA</vt:lpstr>
      <vt:lpstr>Exploratory Data Analysis</vt:lpstr>
      <vt:lpstr>Departure Delay</vt:lpstr>
      <vt:lpstr>Departure Delay</vt:lpstr>
      <vt:lpstr>Numerical Analysis</vt:lpstr>
      <vt:lpstr>Numerical Analysis</vt:lpstr>
      <vt:lpstr>Correlation Analysis</vt:lpstr>
      <vt:lpstr>Categorical Variables</vt:lpstr>
      <vt:lpstr>CRSDepTime -&gt; Hour</vt:lpstr>
      <vt:lpstr>Categorical Analysis</vt:lpstr>
      <vt:lpstr>Percentage Analysis</vt:lpstr>
      <vt:lpstr>Chi-square Test</vt:lpstr>
      <vt:lpstr>Results</vt:lpstr>
      <vt:lpstr>Conclusion</vt:lpstr>
      <vt:lpstr>ML Training</vt:lpstr>
      <vt:lpstr>Data Processing</vt:lpstr>
      <vt:lpstr>Resampling Data</vt:lpstr>
      <vt:lpstr>Encoding Categorical Variables</vt:lpstr>
      <vt:lpstr>Models Employed Decision Tree Classifier</vt:lpstr>
      <vt:lpstr>Models Employed Random Forest Classifier</vt:lpstr>
      <vt:lpstr>Models Employed Logistic Regression</vt:lpstr>
      <vt:lpstr>Finding Irrelevant Features</vt:lpstr>
      <vt:lpstr>Hyperparameter Tuning</vt:lpstr>
      <vt:lpstr>Insights</vt:lpstr>
      <vt:lpstr>Findings</vt:lpstr>
      <vt:lpstr>Findings</vt:lpstr>
      <vt:lpstr>Findings</vt:lpstr>
      <vt:lpstr>Findings</vt:lpstr>
      <vt:lpstr>It is about the journey, not the outcome.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SC1015 Flight Delays</dc:title>
  <cp:lastModifiedBy>#NG YUAN DA ELSON#</cp:lastModifiedBy>
  <cp:revision>2</cp:revision>
  <dcterms:modified xsi:type="dcterms:W3CDTF">2024-04-23T15:13:26Z</dcterms:modified>
</cp:coreProperties>
</file>